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81" r:id="rId6"/>
    <p:sldId id="257" r:id="rId7"/>
    <p:sldId id="259" r:id="rId8"/>
    <p:sldId id="261" r:id="rId9"/>
    <p:sldId id="280" r:id="rId10"/>
    <p:sldId id="260" r:id="rId11"/>
    <p:sldId id="266" r:id="rId12"/>
    <p:sldId id="267" r:id="rId13"/>
    <p:sldId id="268" r:id="rId14"/>
    <p:sldId id="269" r:id="rId15"/>
    <p:sldId id="272" r:id="rId16"/>
    <p:sldId id="274" r:id="rId17"/>
    <p:sldId id="273" r:id="rId18"/>
    <p:sldId id="282" r:id="rId19"/>
    <p:sldId id="287" r:id="rId20"/>
    <p:sldId id="263" r:id="rId21"/>
    <p:sldId id="288" r:id="rId22"/>
    <p:sldId id="283" r:id="rId23"/>
    <p:sldId id="285" r:id="rId24"/>
    <p:sldId id="284" r:id="rId25"/>
    <p:sldId id="286" r:id="rId26"/>
    <p:sldId id="289" r:id="rId27"/>
    <p:sldId id="277" r:id="rId28"/>
    <p:sldId id="278" r:id="rId29"/>
    <p:sldId id="27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86D1"/>
    <a:srgbClr val="74DADB"/>
    <a:srgbClr val="A187CC"/>
    <a:srgbClr val="74C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ABE79-73A2-3B46-A1CB-2862325D9308}" v="34" dt="2021-06-08T23:06:21.301"/>
    <p1510:client id="{363D088E-7653-489F-A45F-EA3E674BA593}" v="6" dt="2021-06-08T18:20:28.947"/>
    <p1510:client id="{D030802C-C403-4E6C-8040-F47D98A6ECF3}" v="2" dt="2021-06-08T23:06:06.857"/>
    <p1510:client id="{FA639FCD-25C9-4732-A2EC-F0F12AE796AC}" v="288" dt="2021-06-08T22:31:40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Munisami (217037162)" userId="S::217037162@stu.ukzn.ac.za::c76a1764-c391-46cc-8a55-3762e0e43bd2" providerId="AD" clId="Web-{77F43727-6AB5-47BB-AE21-2397FB8AA067}"/>
    <pc:docChg chg="modSld">
      <pc:chgData name="Lorenzo Munisami (217037162)" userId="S::217037162@stu.ukzn.ac.za::c76a1764-c391-46cc-8a55-3762e0e43bd2" providerId="AD" clId="Web-{77F43727-6AB5-47BB-AE21-2397FB8AA067}" dt="2021-06-06T12:23:49.639" v="4" actId="20577"/>
      <pc:docMkLst>
        <pc:docMk/>
      </pc:docMkLst>
      <pc:sldChg chg="modSp">
        <pc:chgData name="Lorenzo Munisami (217037162)" userId="S::217037162@stu.ukzn.ac.za::c76a1764-c391-46cc-8a55-3762e0e43bd2" providerId="AD" clId="Web-{77F43727-6AB5-47BB-AE21-2397FB8AA067}" dt="2021-06-06T12:23:49.639" v="4" actId="20577"/>
        <pc:sldMkLst>
          <pc:docMk/>
          <pc:sldMk cId="1404697031" sldId="257"/>
        </pc:sldMkLst>
        <pc:graphicFrameChg chg="modGraphic">
          <ac:chgData name="Lorenzo Munisami (217037162)" userId="S::217037162@stu.ukzn.ac.za::c76a1764-c391-46cc-8a55-3762e0e43bd2" providerId="AD" clId="Web-{77F43727-6AB5-47BB-AE21-2397FB8AA067}" dt="2021-06-06T12:23:49.639" v="4" actId="20577"/>
          <ac:graphicFrameMkLst>
            <pc:docMk/>
            <pc:sldMk cId="1404697031" sldId="257"/>
            <ac:graphicFrameMk id="60" creationId="{74D0E7F7-2073-4560-A8D1-2E5A48677E25}"/>
          </ac:graphicFrameMkLst>
        </pc:graphicFrameChg>
      </pc:sldChg>
    </pc:docChg>
  </pc:docChgLst>
  <pc:docChgLst>
    <pc:chgData name="Thamsanqa Miya (217006534)" userId="S::217006534@stu.ukzn.ac.za::80111abf-a8f3-4315-b878-4b441df153d8" providerId="AD" clId="Web-{1513FB07-05CD-41D0-A51D-B3284D5B8C50}"/>
    <pc:docChg chg="modSld">
      <pc:chgData name="Thamsanqa Miya (217006534)" userId="S::217006534@stu.ukzn.ac.za::80111abf-a8f3-4315-b878-4b441df153d8" providerId="AD" clId="Web-{1513FB07-05CD-41D0-A51D-B3284D5B8C50}" dt="2021-06-07T07:21:30.934" v="100" actId="20577"/>
      <pc:docMkLst>
        <pc:docMk/>
      </pc:docMkLst>
      <pc:sldChg chg="modSp">
        <pc:chgData name="Thamsanqa Miya (217006534)" userId="S::217006534@stu.ukzn.ac.za::80111abf-a8f3-4315-b878-4b441df153d8" providerId="AD" clId="Web-{1513FB07-05CD-41D0-A51D-B3284D5B8C50}" dt="2021-06-07T07:21:30.934" v="100" actId="20577"/>
        <pc:sldMkLst>
          <pc:docMk/>
          <pc:sldMk cId="1404697031" sldId="257"/>
        </pc:sldMkLst>
        <pc:graphicFrameChg chg="modGraphic">
          <ac:chgData name="Thamsanqa Miya (217006534)" userId="S::217006534@stu.ukzn.ac.za::80111abf-a8f3-4315-b878-4b441df153d8" providerId="AD" clId="Web-{1513FB07-05CD-41D0-A51D-B3284D5B8C50}" dt="2021-06-07T07:21:30.934" v="100" actId="20577"/>
          <ac:graphicFrameMkLst>
            <pc:docMk/>
            <pc:sldMk cId="1404697031" sldId="257"/>
            <ac:graphicFrameMk id="60" creationId="{74D0E7F7-2073-4560-A8D1-2E5A48677E25}"/>
          </ac:graphicFrameMkLst>
        </pc:graphicFrameChg>
      </pc:sldChg>
      <pc:sldChg chg="modSp">
        <pc:chgData name="Thamsanqa Miya (217006534)" userId="S::217006534@stu.ukzn.ac.za::80111abf-a8f3-4315-b878-4b441df153d8" providerId="AD" clId="Web-{1513FB07-05CD-41D0-A51D-B3284D5B8C50}" dt="2021-06-07T06:26:29.148" v="86" actId="20577"/>
        <pc:sldMkLst>
          <pc:docMk/>
          <pc:sldMk cId="2358673602" sldId="273"/>
        </pc:sldMkLst>
        <pc:spChg chg="mod">
          <ac:chgData name="Thamsanqa Miya (217006534)" userId="S::217006534@stu.ukzn.ac.za::80111abf-a8f3-4315-b878-4b441df153d8" providerId="AD" clId="Web-{1513FB07-05CD-41D0-A51D-B3284D5B8C50}" dt="2021-06-07T06:26:29.148" v="86" actId="20577"/>
          <ac:spMkLst>
            <pc:docMk/>
            <pc:sldMk cId="2358673602" sldId="273"/>
            <ac:spMk id="11" creationId="{4AAD9B5A-CD24-4B97-B537-895BCC6E6615}"/>
          </ac:spMkLst>
        </pc:spChg>
      </pc:sldChg>
      <pc:sldChg chg="addSp modSp">
        <pc:chgData name="Thamsanqa Miya (217006534)" userId="S::217006534@stu.ukzn.ac.za::80111abf-a8f3-4315-b878-4b441df153d8" providerId="AD" clId="Web-{1513FB07-05CD-41D0-A51D-B3284D5B8C50}" dt="2021-06-07T06:24:54.940" v="54" actId="1076"/>
        <pc:sldMkLst>
          <pc:docMk/>
          <pc:sldMk cId="4124382722" sldId="274"/>
        </pc:sldMkLst>
        <pc:spChg chg="add mod">
          <ac:chgData name="Thamsanqa Miya (217006534)" userId="S::217006534@stu.ukzn.ac.za::80111abf-a8f3-4315-b878-4b441df153d8" providerId="AD" clId="Web-{1513FB07-05CD-41D0-A51D-B3284D5B8C50}" dt="2021-06-07T02:53:19.370" v="49" actId="1076"/>
          <ac:spMkLst>
            <pc:docMk/>
            <pc:sldMk cId="4124382722" sldId="274"/>
            <ac:spMk id="8" creationId="{2BED2B5C-0494-4121-B733-7E02FCB97AFC}"/>
          </ac:spMkLst>
        </pc:spChg>
        <pc:spChg chg="add mod">
          <ac:chgData name="Thamsanqa Miya (217006534)" userId="S::217006534@stu.ukzn.ac.za::80111abf-a8f3-4315-b878-4b441df153d8" providerId="AD" clId="Web-{1513FB07-05CD-41D0-A51D-B3284D5B8C50}" dt="2021-06-07T06:24:54.940" v="54" actId="1076"/>
          <ac:spMkLst>
            <pc:docMk/>
            <pc:sldMk cId="4124382722" sldId="274"/>
            <ac:spMk id="9" creationId="{463C3FCE-ADE0-4C22-B6F0-A331A966DAB8}"/>
          </ac:spMkLst>
        </pc:spChg>
        <pc:spChg chg="add mod">
          <ac:chgData name="Thamsanqa Miya (217006534)" userId="S::217006534@stu.ukzn.ac.za::80111abf-a8f3-4315-b878-4b441df153d8" providerId="AD" clId="Web-{1513FB07-05CD-41D0-A51D-B3284D5B8C50}" dt="2021-06-07T02:53:22.370" v="50" actId="1076"/>
          <ac:spMkLst>
            <pc:docMk/>
            <pc:sldMk cId="4124382722" sldId="274"/>
            <ac:spMk id="13" creationId="{504323C0-6A78-4A8F-832B-F58423EDE72B}"/>
          </ac:spMkLst>
        </pc:spChg>
        <pc:spChg chg="add mod">
          <ac:chgData name="Thamsanqa Miya (217006534)" userId="S::217006534@stu.ukzn.ac.za::80111abf-a8f3-4315-b878-4b441df153d8" providerId="AD" clId="Web-{1513FB07-05CD-41D0-A51D-B3284D5B8C50}" dt="2021-06-07T02:53:26.386" v="51" actId="1076"/>
          <ac:spMkLst>
            <pc:docMk/>
            <pc:sldMk cId="4124382722" sldId="274"/>
            <ac:spMk id="14" creationId="{C6472816-3505-4D39-93CC-EF03D54119FB}"/>
          </ac:spMkLst>
        </pc:spChg>
        <pc:spChg chg="add mod">
          <ac:chgData name="Thamsanqa Miya (217006534)" userId="S::217006534@stu.ukzn.ac.za::80111abf-a8f3-4315-b878-4b441df153d8" providerId="AD" clId="Web-{1513FB07-05CD-41D0-A51D-B3284D5B8C50}" dt="2021-06-07T02:53:32.105" v="52" actId="1076"/>
          <ac:spMkLst>
            <pc:docMk/>
            <pc:sldMk cId="4124382722" sldId="274"/>
            <ac:spMk id="15" creationId="{A6247B21-1F14-4CC5-9B03-4488319B6F12}"/>
          </ac:spMkLst>
        </pc:spChg>
        <pc:picChg chg="mod">
          <ac:chgData name="Thamsanqa Miya (217006534)" userId="S::217006534@stu.ukzn.ac.za::80111abf-a8f3-4315-b878-4b441df153d8" providerId="AD" clId="Web-{1513FB07-05CD-41D0-A51D-B3284D5B8C50}" dt="2021-06-07T02:53:01.244" v="46" actId="1076"/>
          <ac:picMkLst>
            <pc:docMk/>
            <pc:sldMk cId="4124382722" sldId="274"/>
            <ac:picMk id="3" creationId="{03AF5F8B-C66C-4583-AA8E-24D0209A024C}"/>
          </ac:picMkLst>
        </pc:picChg>
        <pc:picChg chg="mod">
          <ac:chgData name="Thamsanqa Miya (217006534)" userId="S::217006534@stu.ukzn.ac.za::80111abf-a8f3-4315-b878-4b441df153d8" providerId="AD" clId="Web-{1513FB07-05CD-41D0-A51D-B3284D5B8C50}" dt="2021-06-07T02:52:58.556" v="45" actId="1076"/>
          <ac:picMkLst>
            <pc:docMk/>
            <pc:sldMk cId="4124382722" sldId="274"/>
            <ac:picMk id="4" creationId="{FDD579BE-6555-40E9-955B-10B227BD692B}"/>
          </ac:picMkLst>
        </pc:picChg>
        <pc:picChg chg="mod">
          <ac:chgData name="Thamsanqa Miya (217006534)" userId="S::217006534@stu.ukzn.ac.za::80111abf-a8f3-4315-b878-4b441df153d8" providerId="AD" clId="Web-{1513FB07-05CD-41D0-A51D-B3284D5B8C50}" dt="2021-06-07T02:53:08.556" v="47" actId="1076"/>
          <ac:picMkLst>
            <pc:docMk/>
            <pc:sldMk cId="4124382722" sldId="274"/>
            <ac:picMk id="6" creationId="{70DF5297-FCF4-492E-B30E-847CF5A0E841}"/>
          </ac:picMkLst>
        </pc:picChg>
        <pc:picChg chg="add mod">
          <ac:chgData name="Thamsanqa Miya (217006534)" userId="S::217006534@stu.ukzn.ac.za::80111abf-a8f3-4315-b878-4b441df153d8" providerId="AD" clId="Web-{1513FB07-05CD-41D0-A51D-B3284D5B8C50}" dt="2021-06-07T02:52:50.446" v="43" actId="1076"/>
          <ac:picMkLst>
            <pc:docMk/>
            <pc:sldMk cId="4124382722" sldId="274"/>
            <ac:picMk id="7" creationId="{64877026-1498-4911-B1B3-1CD8A1E9496D}"/>
          </ac:picMkLst>
        </pc:picChg>
      </pc:sldChg>
      <pc:sldChg chg="delSp modSp">
        <pc:chgData name="Thamsanqa Miya (217006534)" userId="S::217006534@stu.ukzn.ac.za::80111abf-a8f3-4315-b878-4b441df153d8" providerId="AD" clId="Web-{1513FB07-05CD-41D0-A51D-B3284D5B8C50}" dt="2021-06-07T06:27:58.435" v="91" actId="1076"/>
        <pc:sldMkLst>
          <pc:docMk/>
          <pc:sldMk cId="3189414920" sldId="277"/>
        </pc:sldMkLst>
        <pc:spChg chg="del mod">
          <ac:chgData name="Thamsanqa Miya (217006534)" userId="S::217006534@stu.ukzn.ac.za::80111abf-a8f3-4315-b878-4b441df153d8" providerId="AD" clId="Web-{1513FB07-05CD-41D0-A51D-B3284D5B8C50}" dt="2021-06-07T06:27:53.591" v="90"/>
          <ac:spMkLst>
            <pc:docMk/>
            <pc:sldMk cId="3189414920" sldId="277"/>
            <ac:spMk id="2" creationId="{43EB5F03-6AAE-4BCB-8FA0-58D53703D71D}"/>
          </ac:spMkLst>
        </pc:spChg>
        <pc:picChg chg="mod">
          <ac:chgData name="Thamsanqa Miya (217006534)" userId="S::217006534@stu.ukzn.ac.za::80111abf-a8f3-4315-b878-4b441df153d8" providerId="AD" clId="Web-{1513FB07-05CD-41D0-A51D-B3284D5B8C50}" dt="2021-06-07T06:27:58.435" v="91" actId="1076"/>
          <ac:picMkLst>
            <pc:docMk/>
            <pc:sldMk cId="3189414920" sldId="277"/>
            <ac:picMk id="5" creationId="{7F23EC95-38DC-4AE6-84DE-D2459328D6C6}"/>
          </ac:picMkLst>
        </pc:picChg>
      </pc:sldChg>
    </pc:docChg>
  </pc:docChgLst>
  <pc:docChgLst>
    <pc:chgData name="Lorenzo Munisami (217037162)" userId="S::217037162@stu.ukzn.ac.za::c76a1764-c391-46cc-8a55-3762e0e43bd2" providerId="AD" clId="Web-{D3C4FA80-7478-46F6-8904-8F9FB234817B}"/>
    <pc:docChg chg="modSld">
      <pc:chgData name="Lorenzo Munisami (217037162)" userId="S::217037162@stu.ukzn.ac.za::c76a1764-c391-46cc-8a55-3762e0e43bd2" providerId="AD" clId="Web-{D3C4FA80-7478-46F6-8904-8F9FB234817B}" dt="2021-06-07T02:12:48.990" v="27" actId="14100"/>
      <pc:docMkLst>
        <pc:docMk/>
      </pc:docMkLst>
      <pc:sldChg chg="addSp delSp modSp">
        <pc:chgData name="Lorenzo Munisami (217037162)" userId="S::217037162@stu.ukzn.ac.za::c76a1764-c391-46cc-8a55-3762e0e43bd2" providerId="AD" clId="Web-{D3C4FA80-7478-46F6-8904-8F9FB234817B}" dt="2021-06-07T02:12:48.990" v="27" actId="14100"/>
        <pc:sldMkLst>
          <pc:docMk/>
          <pc:sldMk cId="2881211329" sldId="275"/>
        </pc:sldMkLst>
        <pc:spChg chg="mod">
          <ac:chgData name="Lorenzo Munisami (217037162)" userId="S::217037162@stu.ukzn.ac.za::c76a1764-c391-46cc-8a55-3762e0e43bd2" providerId="AD" clId="Web-{D3C4FA80-7478-46F6-8904-8F9FB234817B}" dt="2021-06-07T02:11:44.502" v="24"/>
          <ac:spMkLst>
            <pc:docMk/>
            <pc:sldMk cId="2881211329" sldId="275"/>
            <ac:spMk id="2" creationId="{EBCF77CA-9E03-4173-9EE9-DB993FA42FF2}"/>
          </ac:spMkLst>
        </pc:spChg>
        <pc:spChg chg="add del">
          <ac:chgData name="Lorenzo Munisami (217037162)" userId="S::217037162@stu.ukzn.ac.za::c76a1764-c391-46cc-8a55-3762e0e43bd2" providerId="AD" clId="Web-{D3C4FA80-7478-46F6-8904-8F9FB234817B}" dt="2021-06-07T02:11:44.502" v="24"/>
          <ac:spMkLst>
            <pc:docMk/>
            <pc:sldMk cId="2881211329" sldId="275"/>
            <ac:spMk id="107" creationId="{823AC064-BC96-4F32-8AE1-B2FD38754823}"/>
          </ac:spMkLst>
        </pc:spChg>
        <pc:picChg chg="mod">
          <ac:chgData name="Lorenzo Munisami (217037162)" userId="S::217037162@stu.ukzn.ac.za::c76a1764-c391-46cc-8a55-3762e0e43bd2" providerId="AD" clId="Web-{D3C4FA80-7478-46F6-8904-8F9FB234817B}" dt="2021-06-07T02:12:48.990" v="27" actId="14100"/>
          <ac:picMkLst>
            <pc:docMk/>
            <pc:sldMk cId="2881211329" sldId="275"/>
            <ac:picMk id="5" creationId="{63BC3E37-1D37-4C92-A314-CA7A021C47D5}"/>
          </ac:picMkLst>
        </pc:picChg>
        <pc:picChg chg="mod">
          <ac:chgData name="Lorenzo Munisami (217037162)" userId="S::217037162@stu.ukzn.ac.za::c76a1764-c391-46cc-8a55-3762e0e43bd2" providerId="AD" clId="Web-{D3C4FA80-7478-46F6-8904-8F9FB234817B}" dt="2021-06-07T02:11:44.502" v="24"/>
          <ac:picMkLst>
            <pc:docMk/>
            <pc:sldMk cId="2881211329" sldId="275"/>
            <ac:picMk id="230" creationId="{B4150C25-B685-4F29-9427-6FFA2555C99A}"/>
          </ac:picMkLst>
        </pc:picChg>
        <pc:cxnChg chg="add del">
          <ac:chgData name="Lorenzo Munisami (217037162)" userId="S::217037162@stu.ukzn.ac.za::c76a1764-c391-46cc-8a55-3762e0e43bd2" providerId="AD" clId="Web-{D3C4FA80-7478-46F6-8904-8F9FB234817B}" dt="2021-06-07T02:11:44.502" v="24"/>
          <ac:cxnSpMkLst>
            <pc:docMk/>
            <pc:sldMk cId="2881211329" sldId="275"/>
            <ac:cxnSpMk id="109" creationId="{7E7C77BC-7138-40B1-A15B-20F57A494629}"/>
          </ac:cxnSpMkLst>
        </pc:cxnChg>
        <pc:cxnChg chg="add del">
          <ac:chgData name="Lorenzo Munisami (217037162)" userId="S::217037162@stu.ukzn.ac.za::c76a1764-c391-46cc-8a55-3762e0e43bd2" providerId="AD" clId="Web-{D3C4FA80-7478-46F6-8904-8F9FB234817B}" dt="2021-06-07T02:11:44.502" v="24"/>
          <ac:cxnSpMkLst>
            <pc:docMk/>
            <pc:sldMk cId="2881211329" sldId="275"/>
            <ac:cxnSpMk id="111" creationId="{DB146403-F3D6-484B-B2ED-97F9565D0370}"/>
          </ac:cxnSpMkLst>
        </pc:cxnChg>
      </pc:sldChg>
      <pc:sldChg chg="addSp delSp modSp mod setBg">
        <pc:chgData name="Lorenzo Munisami (217037162)" userId="S::217037162@stu.ukzn.ac.za::c76a1764-c391-46cc-8a55-3762e0e43bd2" providerId="AD" clId="Web-{D3C4FA80-7478-46F6-8904-8F9FB234817B}" dt="2021-06-07T02:10:39.389" v="20" actId="1076"/>
        <pc:sldMkLst>
          <pc:docMk/>
          <pc:sldMk cId="4224218091" sldId="276"/>
        </pc:sldMkLst>
        <pc:spChg chg="mod ord">
          <ac:chgData name="Lorenzo Munisami (217037162)" userId="S::217037162@stu.ukzn.ac.za::c76a1764-c391-46cc-8a55-3762e0e43bd2" providerId="AD" clId="Web-{D3C4FA80-7478-46F6-8904-8F9FB234817B}" dt="2021-06-07T02:10:11.762" v="15"/>
          <ac:spMkLst>
            <pc:docMk/>
            <pc:sldMk cId="4224218091" sldId="276"/>
            <ac:spMk id="2" creationId="{714C0E17-0D49-40B8-A7AC-CE0CA0E6A519}"/>
          </ac:spMkLst>
        </pc:spChg>
        <pc:spChg chg="add">
          <ac:chgData name="Lorenzo Munisami (217037162)" userId="S::217037162@stu.ukzn.ac.za::c76a1764-c391-46cc-8a55-3762e0e43bd2" providerId="AD" clId="Web-{D3C4FA80-7478-46F6-8904-8F9FB234817B}" dt="2021-06-07T02:10:11.762" v="15"/>
          <ac:spMkLst>
            <pc:docMk/>
            <pc:sldMk cId="4224218091" sldId="276"/>
            <ac:spMk id="9" creationId="{A4AC5506-6312-4701-8D3C-40187889A947}"/>
          </ac:spMkLst>
        </pc:spChg>
        <pc:spChg chg="add del">
          <ac:chgData name="Lorenzo Munisami (217037162)" userId="S::217037162@stu.ukzn.ac.za::c76a1764-c391-46cc-8a55-3762e0e43bd2" providerId="AD" clId="Web-{D3C4FA80-7478-46F6-8904-8F9FB234817B}" dt="2021-06-07T02:10:11.762" v="14"/>
          <ac:spMkLst>
            <pc:docMk/>
            <pc:sldMk cId="4224218091" sldId="276"/>
            <ac:spMk id="12" creationId="{823AC064-BC96-4F32-8AE1-B2FD38754823}"/>
          </ac:spMkLst>
        </pc:spChg>
        <pc:picChg chg="mod ord">
          <ac:chgData name="Lorenzo Munisami (217037162)" userId="S::217037162@stu.ukzn.ac.za::c76a1764-c391-46cc-8a55-3762e0e43bd2" providerId="AD" clId="Web-{D3C4FA80-7478-46F6-8904-8F9FB234817B}" dt="2021-06-07T02:10:34.857" v="19" actId="14100"/>
          <ac:picMkLst>
            <pc:docMk/>
            <pc:sldMk cId="4224218091" sldId="276"/>
            <ac:picMk id="5" creationId="{8B5B19A4-688A-4080-9D9A-D27641D550A5}"/>
          </ac:picMkLst>
        </pc:picChg>
        <pc:picChg chg="mod">
          <ac:chgData name="Lorenzo Munisami (217037162)" userId="S::217037162@stu.ukzn.ac.za::c76a1764-c391-46cc-8a55-3762e0e43bd2" providerId="AD" clId="Web-{D3C4FA80-7478-46F6-8904-8F9FB234817B}" dt="2021-06-07T02:10:39.389" v="20" actId="1076"/>
          <ac:picMkLst>
            <pc:docMk/>
            <pc:sldMk cId="4224218091" sldId="276"/>
            <ac:picMk id="7" creationId="{082B0DBE-EDF8-45D1-A956-A6E406C4FD6C}"/>
          </ac:picMkLst>
        </pc:picChg>
        <pc:cxnChg chg="add del">
          <ac:chgData name="Lorenzo Munisami (217037162)" userId="S::217037162@stu.ukzn.ac.za::c76a1764-c391-46cc-8a55-3762e0e43bd2" providerId="AD" clId="Web-{D3C4FA80-7478-46F6-8904-8F9FB234817B}" dt="2021-06-07T02:10:11.762" v="14"/>
          <ac:cxnSpMkLst>
            <pc:docMk/>
            <pc:sldMk cId="4224218091" sldId="276"/>
            <ac:cxnSpMk id="14" creationId="{7E7C77BC-7138-40B1-A15B-20F57A494629}"/>
          </ac:cxnSpMkLst>
        </pc:cxnChg>
        <pc:cxnChg chg="add del">
          <ac:chgData name="Lorenzo Munisami (217037162)" userId="S::217037162@stu.ukzn.ac.za::c76a1764-c391-46cc-8a55-3762e0e43bd2" providerId="AD" clId="Web-{D3C4FA80-7478-46F6-8904-8F9FB234817B}" dt="2021-06-07T02:10:11.762" v="14"/>
          <ac:cxnSpMkLst>
            <pc:docMk/>
            <pc:sldMk cId="4224218091" sldId="276"/>
            <ac:cxnSpMk id="16" creationId="{DB146403-F3D6-484B-B2ED-97F9565D0370}"/>
          </ac:cxnSpMkLst>
        </pc:cxnChg>
      </pc:sldChg>
    </pc:docChg>
  </pc:docChgLst>
  <pc:docChgLst>
    <pc:chgData name="Thamsanqa Miya (217006534)" userId="S::217006534@stu.ukzn.ac.za::80111abf-a8f3-4315-b878-4b441df153d8" providerId="AD" clId="Web-{A514B611-3861-4644-9ADE-BA3CA315682C}"/>
    <pc:docChg chg="addSld modSld">
      <pc:chgData name="Thamsanqa Miya (217006534)" userId="S::217006534@stu.ukzn.ac.za::80111abf-a8f3-4315-b878-4b441df153d8" providerId="AD" clId="Web-{A514B611-3861-4644-9ADE-BA3CA315682C}" dt="2021-06-07T01:26:24.392" v="3" actId="14100"/>
      <pc:docMkLst>
        <pc:docMk/>
      </pc:docMkLst>
      <pc:sldChg chg="addSp delSp modSp add replId">
        <pc:chgData name="Thamsanqa Miya (217006534)" userId="S::217006534@stu.ukzn.ac.za::80111abf-a8f3-4315-b878-4b441df153d8" providerId="AD" clId="Web-{A514B611-3861-4644-9ADE-BA3CA315682C}" dt="2021-06-07T01:26:24.392" v="3" actId="14100"/>
        <pc:sldMkLst>
          <pc:docMk/>
          <pc:sldMk cId="4124382722" sldId="274"/>
        </pc:sldMkLst>
        <pc:spChg chg="add mod">
          <ac:chgData name="Thamsanqa Miya (217006534)" userId="S::217006534@stu.ukzn.ac.za::80111abf-a8f3-4315-b878-4b441df153d8" providerId="AD" clId="Web-{A514B611-3861-4644-9ADE-BA3CA315682C}" dt="2021-06-07T01:26:24.392" v="3" actId="14100"/>
          <ac:spMkLst>
            <pc:docMk/>
            <pc:sldMk cId="4124382722" sldId="274"/>
            <ac:spMk id="7" creationId="{4C9F7D02-4B8B-4669-BF88-447F2600B387}"/>
          </ac:spMkLst>
        </pc:spChg>
        <pc:picChg chg="del">
          <ac:chgData name="Thamsanqa Miya (217006534)" userId="S::217006534@stu.ukzn.ac.za::80111abf-a8f3-4315-b878-4b441df153d8" providerId="AD" clId="Web-{A514B611-3861-4644-9ADE-BA3CA315682C}" dt="2021-06-07T01:26:11.657" v="1"/>
          <ac:picMkLst>
            <pc:docMk/>
            <pc:sldMk cId="4124382722" sldId="274"/>
            <ac:picMk id="3" creationId="{1FA8AEDC-CD65-45FF-BADE-F89DBF3DED76}"/>
          </ac:picMkLst>
        </pc:picChg>
        <pc:picChg chg="del">
          <ac:chgData name="Thamsanqa Miya (217006534)" userId="S::217006534@stu.ukzn.ac.za::80111abf-a8f3-4315-b878-4b441df153d8" providerId="AD" clId="Web-{A514B611-3861-4644-9ADE-BA3CA315682C}" dt="2021-06-07T01:26:13.610" v="2"/>
          <ac:picMkLst>
            <pc:docMk/>
            <pc:sldMk cId="4124382722" sldId="274"/>
            <ac:picMk id="4" creationId="{52845516-853E-46C2-AAC7-B005852F56ED}"/>
          </ac:picMkLst>
        </pc:picChg>
      </pc:sldChg>
    </pc:docChg>
  </pc:docChgLst>
  <pc:docChgLst>
    <pc:chgData name="Thamsanqa Miya (217006534)" userId="S::217006534@stu.ukzn.ac.za::80111abf-a8f3-4315-b878-4b441df153d8" providerId="AD" clId="Web-{F741541A-8ACC-423B-A0C8-B912CB302CFC}"/>
    <pc:docChg chg="addSld delSld modSld">
      <pc:chgData name="Thamsanqa Miya (217006534)" userId="S::217006534@stu.ukzn.ac.za::80111abf-a8f3-4315-b878-4b441df153d8" providerId="AD" clId="Web-{F741541A-8ACC-423B-A0C8-B912CB302CFC}" dt="2021-06-07T00:50:43.257" v="133" actId="20577"/>
      <pc:docMkLst>
        <pc:docMk/>
      </pc:docMkLst>
      <pc:sldChg chg="del">
        <pc:chgData name="Thamsanqa Miya (217006534)" userId="S::217006534@stu.ukzn.ac.za::80111abf-a8f3-4315-b878-4b441df153d8" providerId="AD" clId="Web-{F741541A-8ACC-423B-A0C8-B912CB302CFC}" dt="2021-06-07T00:41:22.944" v="88"/>
        <pc:sldMkLst>
          <pc:docMk/>
          <pc:sldMk cId="1143263156" sldId="262"/>
        </pc:sldMkLst>
      </pc:sldChg>
      <pc:sldChg chg="addSp delSp modSp mod setBg setClrOvrMap">
        <pc:chgData name="Thamsanqa Miya (217006534)" userId="S::217006534@stu.ukzn.ac.za::80111abf-a8f3-4315-b878-4b441df153d8" providerId="AD" clId="Web-{F741541A-8ACC-423B-A0C8-B912CB302CFC}" dt="2021-06-07T00:50:43.257" v="133" actId="20577"/>
        <pc:sldMkLst>
          <pc:docMk/>
          <pc:sldMk cId="2183243451" sldId="263"/>
        </pc:sldMkLst>
        <pc:spChg chg="mod">
          <ac:chgData name="Thamsanqa Miya (217006534)" userId="S::217006534@stu.ukzn.ac.za::80111abf-a8f3-4315-b878-4b441df153d8" providerId="AD" clId="Web-{F741541A-8ACC-423B-A0C8-B912CB302CFC}" dt="2021-06-07T00:46:44.406" v="123" actId="20577"/>
          <ac:spMkLst>
            <pc:docMk/>
            <pc:sldMk cId="2183243451" sldId="263"/>
            <ac:spMk id="2" creationId="{9D46D95D-D9A0-4194-95C7-073A07484B13}"/>
          </ac:spMkLst>
        </pc:spChg>
        <pc:spChg chg="mod">
          <ac:chgData name="Thamsanqa Miya (217006534)" userId="S::217006534@stu.ukzn.ac.za::80111abf-a8f3-4315-b878-4b441df153d8" providerId="AD" clId="Web-{F741541A-8ACC-423B-A0C8-B912CB302CFC}" dt="2021-06-07T00:50:43.257" v="133" actId="20577"/>
          <ac:spMkLst>
            <pc:docMk/>
            <pc:sldMk cId="2183243451" sldId="263"/>
            <ac:spMk id="3" creationId="{1C22F1DA-AD33-432F-A2D8-4C1D054BAD64}"/>
          </ac:spMkLst>
        </pc:spChg>
        <pc:spChg chg="del">
          <ac:chgData name="Thamsanqa Miya (217006534)" userId="S::217006534@stu.ukzn.ac.za::80111abf-a8f3-4315-b878-4b441df153d8" providerId="AD" clId="Web-{F741541A-8ACC-423B-A0C8-B912CB302CFC}" dt="2021-06-07T00:42:50.728" v="96"/>
          <ac:spMkLst>
            <pc:docMk/>
            <pc:sldMk cId="2183243451" sldId="263"/>
            <ac:spMk id="17" creationId="{CF62D2A7-8207-488C-9F46-316BA81A16C8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44:22.714" v="98"/>
          <ac:spMkLst>
            <pc:docMk/>
            <pc:sldMk cId="2183243451" sldId="263"/>
            <ac:spMk id="22" creationId="{E8A8EAB8-D2FF-444D-B34B-7D32F106AD0E}"/>
          </ac:spMkLst>
        </pc:spChg>
        <pc:spChg chg="add">
          <ac:chgData name="Thamsanqa Miya (217006534)" userId="S::217006534@stu.ukzn.ac.za::80111abf-a8f3-4315-b878-4b441df153d8" providerId="AD" clId="Web-{F741541A-8ACC-423B-A0C8-B912CB302CFC}" dt="2021-06-07T00:44:22.714" v="98"/>
          <ac:spMkLst>
            <pc:docMk/>
            <pc:sldMk cId="2183243451" sldId="263"/>
            <ac:spMk id="31" creationId="{E8A8EAB8-D2FF-444D-B34B-7D32F106AD0E}"/>
          </ac:spMkLst>
        </pc:spChg>
        <pc:spChg chg="add">
          <ac:chgData name="Thamsanqa Miya (217006534)" userId="S::217006534@stu.ukzn.ac.za::80111abf-a8f3-4315-b878-4b441df153d8" providerId="AD" clId="Web-{F741541A-8ACC-423B-A0C8-B912CB302CFC}" dt="2021-06-07T00:44:22.714" v="98"/>
          <ac:spMkLst>
            <pc:docMk/>
            <pc:sldMk cId="2183243451" sldId="263"/>
            <ac:spMk id="33" creationId="{9DD005C1-8C51-42D6-9BEE-B9B83849743D}"/>
          </ac:spMkLst>
        </pc:spChg>
        <pc:spChg chg="add">
          <ac:chgData name="Thamsanqa Miya (217006534)" userId="S::217006534@stu.ukzn.ac.za::80111abf-a8f3-4315-b878-4b441df153d8" providerId="AD" clId="Web-{F741541A-8ACC-423B-A0C8-B912CB302CFC}" dt="2021-06-07T00:44:22.714" v="98"/>
          <ac:spMkLst>
            <pc:docMk/>
            <pc:sldMk cId="2183243451" sldId="263"/>
            <ac:spMk id="35" creationId="{C61F2F60-14E3-4196-B7CE-175E46F04481}"/>
          </ac:spMkLst>
        </pc:spChg>
        <pc:picChg chg="mod ord">
          <ac:chgData name="Thamsanqa Miya (217006534)" userId="S::217006534@stu.ukzn.ac.za::80111abf-a8f3-4315-b878-4b441df153d8" providerId="AD" clId="Web-{F741541A-8ACC-423B-A0C8-B912CB302CFC}" dt="2021-06-07T00:44:22.714" v="98"/>
          <ac:picMkLst>
            <pc:docMk/>
            <pc:sldMk cId="2183243451" sldId="263"/>
            <ac:picMk id="5" creationId="{F3C01DCE-99B7-485E-AC1E-FB53062B7245}"/>
          </ac:picMkLst>
        </pc:picChg>
        <pc:cxnChg chg="add del">
          <ac:chgData name="Thamsanqa Miya (217006534)" userId="S::217006534@stu.ukzn.ac.za::80111abf-a8f3-4315-b878-4b441df153d8" providerId="AD" clId="Web-{F741541A-8ACC-423B-A0C8-B912CB302CFC}" dt="2021-06-07T00:44:22.714" v="98"/>
          <ac:cxnSpMkLst>
            <pc:docMk/>
            <pc:sldMk cId="2183243451" sldId="263"/>
            <ac:cxnSpMk id="24" creationId="{EEA38897-7BA3-4408-8083-3235339C4A60}"/>
          </ac:cxnSpMkLst>
        </pc:cxnChg>
        <pc:cxnChg chg="add del">
          <ac:chgData name="Thamsanqa Miya (217006534)" userId="S::217006534@stu.ukzn.ac.za::80111abf-a8f3-4315-b878-4b441df153d8" providerId="AD" clId="Web-{F741541A-8ACC-423B-A0C8-B912CB302CFC}" dt="2021-06-07T00:44:22.714" v="98"/>
          <ac:cxnSpMkLst>
            <pc:docMk/>
            <pc:sldMk cId="2183243451" sldId="263"/>
            <ac:cxnSpMk id="26" creationId="{F11AD06B-AB20-4097-8606-5DA00DBACE88}"/>
          </ac:cxnSpMkLst>
        </pc:cxnChg>
      </pc:sldChg>
      <pc:sldChg chg="del">
        <pc:chgData name="Thamsanqa Miya (217006534)" userId="S::217006534@stu.ukzn.ac.za::80111abf-a8f3-4315-b878-4b441df153d8" providerId="AD" clId="Web-{F741541A-8ACC-423B-A0C8-B912CB302CFC}" dt="2021-06-07T00:44:05.558" v="97"/>
        <pc:sldMkLst>
          <pc:docMk/>
          <pc:sldMk cId="3888783577" sldId="265"/>
        </pc:sldMkLst>
      </pc:sldChg>
      <pc:sldChg chg="add del replId">
        <pc:chgData name="Thamsanqa Miya (217006534)" userId="S::217006534@stu.ukzn.ac.za::80111abf-a8f3-4315-b878-4b441df153d8" providerId="AD" clId="Web-{F741541A-8ACC-423B-A0C8-B912CB302CFC}" dt="2021-06-07T00:41:42.070" v="95"/>
        <pc:sldMkLst>
          <pc:docMk/>
          <pc:sldMk cId="1192015325" sldId="270"/>
        </pc:sldMkLst>
      </pc:sldChg>
      <pc:sldChg chg="add del replId">
        <pc:chgData name="Thamsanqa Miya (217006534)" userId="S::217006534@stu.ukzn.ac.za::80111abf-a8f3-4315-b878-4b441df153d8" providerId="AD" clId="Web-{F741541A-8ACC-423B-A0C8-B912CB302CFC}" dt="2021-06-07T00:41:39.742" v="94"/>
        <pc:sldMkLst>
          <pc:docMk/>
          <pc:sldMk cId="1788130035" sldId="271"/>
        </pc:sldMkLst>
      </pc:sldChg>
      <pc:sldChg chg="addSp delSp modSp add mod replId setBg setClrOvrMap">
        <pc:chgData name="Thamsanqa Miya (217006534)" userId="S::217006534@stu.ukzn.ac.za::80111abf-a8f3-4315-b878-4b441df153d8" providerId="AD" clId="Web-{F741541A-8ACC-423B-A0C8-B912CB302CFC}" dt="2021-06-07T00:38:34.986" v="82" actId="14100"/>
        <pc:sldMkLst>
          <pc:docMk/>
          <pc:sldMk cId="1740836715" sldId="272"/>
        </pc:sldMkLst>
        <pc:spChg chg="mod ord">
          <ac:chgData name="Thamsanqa Miya (217006534)" userId="S::217006534@stu.ukzn.ac.za::80111abf-a8f3-4315-b878-4b441df153d8" providerId="AD" clId="Web-{F741541A-8ACC-423B-A0C8-B912CB302CFC}" dt="2021-06-07T00:38:07.673" v="81" actId="20577"/>
          <ac:spMkLst>
            <pc:docMk/>
            <pc:sldMk cId="1740836715" sldId="272"/>
            <ac:spMk id="2" creationId="{CBA3C7B7-57C5-41EF-AF91-CAE46C148FFE}"/>
          </ac:spMkLst>
        </pc:spChg>
        <pc:spChg chg="del">
          <ac:chgData name="Thamsanqa Miya (217006534)" userId="S::217006534@stu.ukzn.ac.za::80111abf-a8f3-4315-b878-4b441df153d8" providerId="AD" clId="Web-{F741541A-8ACC-423B-A0C8-B912CB302CFC}" dt="2021-06-07T00:29:45.535" v="3"/>
          <ac:spMkLst>
            <pc:docMk/>
            <pc:sldMk cId="1740836715" sldId="272"/>
            <ac:spMk id="10" creationId="{B95B9BA8-1D69-4796-85F5-B6D0BD52354B}"/>
          </ac:spMkLst>
        </pc:spChg>
        <pc:spChg chg="add del mod">
          <ac:chgData name="Thamsanqa Miya (217006534)" userId="S::217006534@stu.ukzn.ac.za::80111abf-a8f3-4315-b878-4b441df153d8" providerId="AD" clId="Web-{F741541A-8ACC-423B-A0C8-B912CB302CFC}" dt="2021-06-07T00:31:01.240" v="12"/>
          <ac:spMkLst>
            <pc:docMk/>
            <pc:sldMk cId="1740836715" sldId="272"/>
            <ac:spMk id="18" creationId="{951E71F2-410D-46AA-882F-41B58564A63D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0:44.099" v="11"/>
          <ac:spMkLst>
            <pc:docMk/>
            <pc:sldMk cId="1740836715" sldId="272"/>
            <ac:spMk id="21" creationId="{0D7B6173-1D58-48E2-83CF-37350F315F75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0:44.099" v="11"/>
          <ac:spMkLst>
            <pc:docMk/>
            <pc:sldMk cId="1740836715" sldId="272"/>
            <ac:spMk id="23" creationId="{2F36CA75-CFBF-4844-B719-8FE9EBADA9AF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0:44.099" v="11"/>
          <ac:spMkLst>
            <pc:docMk/>
            <pc:sldMk cId="1740836715" sldId="272"/>
            <ac:spMk id="25" creationId="{3D4A84B9-E564-4DD0-97F8-DBF1C460C28A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0:44.099" v="11"/>
          <ac:spMkLst>
            <pc:docMk/>
            <pc:sldMk cId="1740836715" sldId="272"/>
            <ac:spMk id="29" creationId="{102382E0-0A09-46AE-B955-B911CAFE7F00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0:44.099" v="11"/>
          <ac:spMkLst>
            <pc:docMk/>
            <pc:sldMk cId="1740836715" sldId="272"/>
            <ac:spMk id="31" creationId="{7DE75D4A-0965-4973-BE75-DECCAC9A9614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0:44.068" v="10"/>
          <ac:spMkLst>
            <pc:docMk/>
            <pc:sldMk cId="1740836715" sldId="272"/>
            <ac:spMk id="33" creationId="{357DD0D3-F869-46D0-944C-6EC60E19E351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1:25.412" v="21"/>
          <ac:spMkLst>
            <pc:docMk/>
            <pc:sldMk cId="1740836715" sldId="272"/>
            <ac:spMk id="34" creationId="{9228552E-C8B1-4A80-8448-0787CE0FC704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0:31.036" v="8"/>
          <ac:spMkLst>
            <pc:docMk/>
            <pc:sldMk cId="1740836715" sldId="272"/>
            <ac:spMk id="36" creationId="{5E8D2E83-FB3A-40E7-A9E5-7AB389D612B4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09.742" v="31"/>
          <ac:spMkLst>
            <pc:docMk/>
            <pc:sldMk cId="1740836715" sldId="272"/>
            <ac:spMk id="39" creationId="{FA69AAE0-49D5-4C8B-8BA2-55898C00E05E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05.007" v="26"/>
          <ac:spMkLst>
            <pc:docMk/>
            <pc:sldMk cId="1740836715" sldId="272"/>
            <ac:spMk id="41" creationId="{53F29798-D584-4792-9B62-3F5F5C36D619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07.367" v="28"/>
          <ac:spMkLst>
            <pc:docMk/>
            <pc:sldMk cId="1740836715" sldId="272"/>
            <ac:spMk id="42" creationId="{B5809B1F-0726-44C0-B0A1-7FCE2A129E20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07.367" v="28"/>
          <ac:spMkLst>
            <pc:docMk/>
            <pc:sldMk cId="1740836715" sldId="272"/>
            <ac:spMk id="43" creationId="{3710F86E-5A6E-455F-B0F6-4642215E68F1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1:59.882" v="24"/>
          <ac:spMkLst>
            <pc:docMk/>
            <pc:sldMk cId="1740836715" sldId="272"/>
            <ac:spMk id="44" creationId="{A061BA2E-A388-41C5-B73A-B0FEB6B1029D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07.367" v="28"/>
          <ac:spMkLst>
            <pc:docMk/>
            <pc:sldMk cId="1740836715" sldId="272"/>
            <ac:spMk id="45" creationId="{26EE9A0B-C601-4E3F-8541-29CA20DE1186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1:59.882" v="24"/>
          <ac:spMkLst>
            <pc:docMk/>
            <pc:sldMk cId="1740836715" sldId="272"/>
            <ac:spMk id="46" creationId="{76E192A2-3ED3-4081-8A86-A22B5114178F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09.742" v="30"/>
          <ac:spMkLst>
            <pc:docMk/>
            <pc:sldMk cId="1740836715" sldId="272"/>
            <ac:spMk id="47" creationId="{A3BAF07C-C39E-42EB-BB22-8D46691D9735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1:59.882" v="24"/>
          <ac:spMkLst>
            <pc:docMk/>
            <pc:sldMk cId="1740836715" sldId="272"/>
            <ac:spMk id="48" creationId="{79F40191-0F44-4FD1-82CC-ACB507C14BE6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50.461" v="32"/>
          <ac:spMkLst>
            <pc:docMk/>
            <pc:sldMk cId="1740836715" sldId="272"/>
            <ac:spMk id="49" creationId="{A061BA2E-A388-41C5-B73A-B0FEB6B1029D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50.461" v="32"/>
          <ac:spMkLst>
            <pc:docMk/>
            <pc:sldMk cId="1740836715" sldId="272"/>
            <ac:spMk id="50" creationId="{76E192A2-3ED3-4081-8A86-A22B5114178F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50.461" v="32"/>
          <ac:spMkLst>
            <pc:docMk/>
            <pc:sldMk cId="1740836715" sldId="272"/>
            <ac:spMk id="51" creationId="{79F40191-0F44-4FD1-82CC-ACB507C14BE6}"/>
          </ac:spMkLst>
        </pc:spChg>
        <pc:spChg chg="add del mod">
          <ac:chgData name="Thamsanqa Miya (217006534)" userId="S::217006534@stu.ukzn.ac.za::80111abf-a8f3-4315-b878-4b441df153d8" providerId="AD" clId="Web-{F741541A-8ACC-423B-A0C8-B912CB302CFC}" dt="2021-06-07T00:35:06.059" v="49"/>
          <ac:spMkLst>
            <pc:docMk/>
            <pc:sldMk cId="1740836715" sldId="272"/>
            <ac:spMk id="55" creationId="{45F0663B-6C58-447C-8CED-4325C8019E13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3:10.571" v="36"/>
          <ac:spMkLst>
            <pc:docMk/>
            <pc:sldMk cId="1740836715" sldId="272"/>
            <ac:spMk id="58" creationId="{2172A0AC-3DCE-4672-BCAF-28FEF91F6020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3:10.571" v="36"/>
          <ac:spMkLst>
            <pc:docMk/>
            <pc:sldMk cId="1740836715" sldId="272"/>
            <ac:spMk id="60" creationId="{AE6F1C77-EDC9-4C5F-8C1C-62DD46BDA3C3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4:18.229" v="39"/>
          <ac:spMkLst>
            <pc:docMk/>
            <pc:sldMk cId="1740836715" sldId="272"/>
            <ac:spMk id="65" creationId="{EFE6CFD5-509D-42EE-82A6-1E376C36505C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4:18.229" v="39"/>
          <ac:spMkLst>
            <pc:docMk/>
            <pc:sldMk cId="1740836715" sldId="272"/>
            <ac:spMk id="67" creationId="{70A48D59-8581-41F7-B529-F4617FE07A9A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2:09.742" v="30"/>
          <ac:spMkLst>
            <pc:docMk/>
            <pc:sldMk cId="1740836715" sldId="272"/>
            <ac:spMk id="69" creationId="{BEFE9161-4DE2-42CD-90EE-3203FCAADD5A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4:43.636" v="48"/>
          <ac:spMkLst>
            <pc:docMk/>
            <pc:sldMk cId="1740836715" sldId="272"/>
            <ac:spMk id="70" creationId="{681CD866-52B5-4280-A92B-56BDFD1E9A12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4:43.636" v="48"/>
          <ac:spMkLst>
            <pc:docMk/>
            <pc:sldMk cId="1740836715" sldId="272"/>
            <ac:spMk id="71" creationId="{96EEF187-8434-4B76-BE40-006EEBB263CF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4:18.229" v="38"/>
          <ac:spMkLst>
            <pc:docMk/>
            <pc:sldMk cId="1740836715" sldId="272"/>
            <ac:spMk id="72" creationId="{8F23F8A3-8FD7-4779-8323-FDC26BE99889}"/>
          </ac:spMkLst>
        </pc:spChg>
        <pc:spChg chg="add">
          <ac:chgData name="Thamsanqa Miya (217006534)" userId="S::217006534@stu.ukzn.ac.za::80111abf-a8f3-4315-b878-4b441df153d8" providerId="AD" clId="Web-{F741541A-8ACC-423B-A0C8-B912CB302CFC}" dt="2021-06-07T00:34:43.636" v="48"/>
          <ac:spMkLst>
            <pc:docMk/>
            <pc:sldMk cId="1740836715" sldId="272"/>
            <ac:spMk id="73" creationId="{EFE6CFD5-509D-42EE-82A6-1E376C36505C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4:18.229" v="38"/>
          <ac:spMkLst>
            <pc:docMk/>
            <pc:sldMk cId="1740836715" sldId="272"/>
            <ac:spMk id="74" creationId="{F605C4CC-A25C-416F-8333-7CB7DC97D870}"/>
          </ac:spMkLst>
        </pc:spChg>
        <pc:spChg chg="add">
          <ac:chgData name="Thamsanqa Miya (217006534)" userId="S::217006534@stu.ukzn.ac.za::80111abf-a8f3-4315-b878-4b441df153d8" providerId="AD" clId="Web-{F741541A-8ACC-423B-A0C8-B912CB302CFC}" dt="2021-06-07T00:34:43.636" v="48"/>
          <ac:spMkLst>
            <pc:docMk/>
            <pc:sldMk cId="1740836715" sldId="272"/>
            <ac:spMk id="75" creationId="{70A48D59-8581-41F7-B529-F4617FE07A9A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4:43.636" v="47"/>
          <ac:spMkLst>
            <pc:docMk/>
            <pc:sldMk cId="1740836715" sldId="272"/>
            <ac:spMk id="76" creationId="{4CBC69AF-AE9D-43C7-A183-244646418BB4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4:43.636" v="47"/>
          <ac:spMkLst>
            <pc:docMk/>
            <pc:sldMk cId="1740836715" sldId="272"/>
            <ac:spMk id="78" creationId="{BE64232A-D912-4882-BF58-104918115741}"/>
          </ac:spMkLst>
        </pc:spChg>
        <pc:spChg chg="add del">
          <ac:chgData name="Thamsanqa Miya (217006534)" userId="S::217006534@stu.ukzn.ac.za::80111abf-a8f3-4315-b878-4b441df153d8" providerId="AD" clId="Web-{F741541A-8ACC-423B-A0C8-B912CB302CFC}" dt="2021-06-07T00:34:43.636" v="47"/>
          <ac:spMkLst>
            <pc:docMk/>
            <pc:sldMk cId="1740836715" sldId="272"/>
            <ac:spMk id="80" creationId="{E8E4E9D8-6D9C-4646-83A2-11844D84EAE4}"/>
          </ac:spMkLst>
        </pc:spChg>
        <pc:grpChg chg="del">
          <ac:chgData name="Thamsanqa Miya (217006534)" userId="S::217006534@stu.ukzn.ac.za::80111abf-a8f3-4315-b878-4b441df153d8" providerId="AD" clId="Web-{F741541A-8ACC-423B-A0C8-B912CB302CFC}" dt="2021-06-07T00:29:45.535" v="3"/>
          <ac:grpSpMkLst>
            <pc:docMk/>
            <pc:sldMk cId="1740836715" sldId="272"/>
            <ac:grpSpMk id="12" creationId="{0EAC7AFE-68C0-41EB-A1C7-108E60D7C338}"/>
          </ac:grpSpMkLst>
        </pc:grpChg>
        <pc:grpChg chg="add del">
          <ac:chgData name="Thamsanqa Miya (217006534)" userId="S::217006534@stu.ukzn.ac.za::80111abf-a8f3-4315-b878-4b441df153d8" providerId="AD" clId="Web-{F741541A-8ACC-423B-A0C8-B912CB302CFC}" dt="2021-06-07T00:32:09.742" v="30"/>
          <ac:grpSpMkLst>
            <pc:docMk/>
            <pc:sldMk cId="1740836715" sldId="272"/>
            <ac:grpSpMk id="68" creationId="{D8E9CF54-0466-4261-9E62-0249E60E1886}"/>
          </ac:grpSpMkLst>
        </pc:grpChg>
        <pc:picChg chg="add mod ord">
          <ac:chgData name="Thamsanqa Miya (217006534)" userId="S::217006534@stu.ukzn.ac.za::80111abf-a8f3-4315-b878-4b441df153d8" providerId="AD" clId="Web-{F741541A-8ACC-423B-A0C8-B912CB302CFC}" dt="2021-06-07T00:34:43.636" v="48"/>
          <ac:picMkLst>
            <pc:docMk/>
            <pc:sldMk cId="1740836715" sldId="272"/>
            <ac:picMk id="3" creationId="{1FA8AEDC-CD65-45FF-BADE-F89DBF3DED76}"/>
          </ac:picMkLst>
        </pc:picChg>
        <pc:picChg chg="add mod ord">
          <ac:chgData name="Thamsanqa Miya (217006534)" userId="S::217006534@stu.ukzn.ac.za::80111abf-a8f3-4315-b878-4b441df153d8" providerId="AD" clId="Web-{F741541A-8ACC-423B-A0C8-B912CB302CFC}" dt="2021-06-07T00:38:34.986" v="82" actId="14100"/>
          <ac:picMkLst>
            <pc:docMk/>
            <pc:sldMk cId="1740836715" sldId="272"/>
            <ac:picMk id="4" creationId="{52845516-853E-46C2-AAC7-B005852F56ED}"/>
          </ac:picMkLst>
        </pc:picChg>
        <pc:picChg chg="add del mod ord">
          <ac:chgData name="Thamsanqa Miya (217006534)" userId="S::217006534@stu.ukzn.ac.za::80111abf-a8f3-4315-b878-4b441df153d8" providerId="AD" clId="Web-{F741541A-8ACC-423B-A0C8-B912CB302CFC}" dt="2021-06-07T00:34:43.636" v="48"/>
          <ac:picMkLst>
            <pc:docMk/>
            <pc:sldMk cId="1740836715" sldId="272"/>
            <ac:picMk id="5" creationId="{EBA812B7-3A0E-425A-9FA1-39BF67B0A17F}"/>
          </ac:picMkLst>
        </pc:picChg>
        <pc:picChg chg="del mod">
          <ac:chgData name="Thamsanqa Miya (217006534)" userId="S::217006534@stu.ukzn.ac.za::80111abf-a8f3-4315-b878-4b441df153d8" providerId="AD" clId="Web-{F741541A-8ACC-423B-A0C8-B912CB302CFC}" dt="2021-06-07T00:29:50.816" v="4"/>
          <ac:picMkLst>
            <pc:docMk/>
            <pc:sldMk cId="1740836715" sldId="272"/>
            <ac:picMk id="7" creationId="{BF9A803B-FC87-461C-9F05-A85A950FB99B}"/>
          </ac:picMkLst>
        </pc:picChg>
        <pc:picChg chg="add del">
          <ac:chgData name="Thamsanqa Miya (217006534)" userId="S::217006534@stu.ukzn.ac.za::80111abf-a8f3-4315-b878-4b441df153d8" providerId="AD" clId="Web-{F741541A-8ACC-423B-A0C8-B912CB302CFC}" dt="2021-06-07T00:30:44.099" v="11"/>
          <ac:picMkLst>
            <pc:docMk/>
            <pc:sldMk cId="1740836715" sldId="272"/>
            <ac:picMk id="27" creationId="{4A599609-F5C2-4A0B-A992-913F814A631A}"/>
          </ac:picMkLst>
        </pc:picChg>
        <pc:cxnChg chg="add del">
          <ac:chgData name="Thamsanqa Miya (217006534)" userId="S::217006534@stu.ukzn.ac.za::80111abf-a8f3-4315-b878-4b441df153d8" providerId="AD" clId="Web-{F741541A-8ACC-423B-A0C8-B912CB302CFC}" dt="2021-06-07T00:34:18.229" v="39"/>
          <ac:cxnSpMkLst>
            <pc:docMk/>
            <pc:sldMk cId="1740836715" sldId="272"/>
            <ac:cxnSpMk id="62" creationId="{967F2066-0253-4771-A5F6-68111E1FE832}"/>
          </ac:cxnSpMkLst>
        </pc:cxnChg>
        <pc:cxnChg chg="add">
          <ac:chgData name="Thamsanqa Miya (217006534)" userId="S::217006534@stu.ukzn.ac.za::80111abf-a8f3-4315-b878-4b441df153d8" providerId="AD" clId="Web-{F741541A-8ACC-423B-A0C8-B912CB302CFC}" dt="2021-06-07T00:34:43.636" v="48"/>
          <ac:cxnSpMkLst>
            <pc:docMk/>
            <pc:sldMk cId="1740836715" sldId="272"/>
            <ac:cxnSpMk id="77" creationId="{967F2066-0253-4771-A5F6-68111E1FE832}"/>
          </ac:cxnSpMkLst>
        </pc:cxnChg>
      </pc:sldChg>
      <pc:sldChg chg="add del replId">
        <pc:chgData name="Thamsanqa Miya (217006534)" userId="S::217006534@stu.ukzn.ac.za::80111abf-a8f3-4315-b878-4b441df153d8" providerId="AD" clId="Web-{F741541A-8ACC-423B-A0C8-B912CB302CFC}" dt="2021-06-07T00:41:37.085" v="93"/>
        <pc:sldMkLst>
          <pc:docMk/>
          <pc:sldMk cId="26428949" sldId="273"/>
        </pc:sldMkLst>
      </pc:sldChg>
      <pc:sldChg chg="add del replId">
        <pc:chgData name="Thamsanqa Miya (217006534)" userId="S::217006534@stu.ukzn.ac.za::80111abf-a8f3-4315-b878-4b441df153d8" providerId="AD" clId="Web-{F741541A-8ACC-423B-A0C8-B912CB302CFC}" dt="2021-06-07T00:41:33.335" v="92"/>
        <pc:sldMkLst>
          <pc:docMk/>
          <pc:sldMk cId="3049623389" sldId="274"/>
        </pc:sldMkLst>
      </pc:sldChg>
      <pc:sldChg chg="add del replId">
        <pc:chgData name="Thamsanqa Miya (217006534)" userId="S::217006534@stu.ukzn.ac.za::80111abf-a8f3-4315-b878-4b441df153d8" providerId="AD" clId="Web-{F741541A-8ACC-423B-A0C8-B912CB302CFC}" dt="2021-06-07T00:41:31.148" v="91"/>
        <pc:sldMkLst>
          <pc:docMk/>
          <pc:sldMk cId="3136504164" sldId="275"/>
        </pc:sldMkLst>
      </pc:sldChg>
      <pc:sldChg chg="add del replId">
        <pc:chgData name="Thamsanqa Miya (217006534)" userId="S::217006534@stu.ukzn.ac.za::80111abf-a8f3-4315-b878-4b441df153d8" providerId="AD" clId="Web-{F741541A-8ACC-423B-A0C8-B912CB302CFC}" dt="2021-06-07T00:41:29.194" v="90"/>
        <pc:sldMkLst>
          <pc:docMk/>
          <pc:sldMk cId="3038483859" sldId="276"/>
        </pc:sldMkLst>
      </pc:sldChg>
      <pc:sldChg chg="add del replId">
        <pc:chgData name="Thamsanqa Miya (217006534)" userId="S::217006534@stu.ukzn.ac.za::80111abf-a8f3-4315-b878-4b441df153d8" providerId="AD" clId="Web-{F741541A-8ACC-423B-A0C8-B912CB302CFC}" dt="2021-06-07T00:41:27.147" v="89"/>
        <pc:sldMkLst>
          <pc:docMk/>
          <pc:sldMk cId="4291386518" sldId="277"/>
        </pc:sldMkLst>
      </pc:sldChg>
    </pc:docChg>
  </pc:docChgLst>
  <pc:docChgLst>
    <pc:chgData name="Ntobeko" userId="bb702404-0231-4441-a3bf-0181f0b12715" providerId="ADAL" clId="{5EC877E3-DB62-4140-9612-35096E3B233D}"/>
    <pc:docChg chg="undo redo custSel addSld delSld modSld sldOrd">
      <pc:chgData name="Ntobeko" userId="bb702404-0231-4441-a3bf-0181f0b12715" providerId="ADAL" clId="{5EC877E3-DB62-4140-9612-35096E3B233D}" dt="2021-06-07T02:14:05.340" v="2583" actId="14100"/>
      <pc:docMkLst>
        <pc:docMk/>
      </pc:docMkLst>
      <pc:sldChg chg="addSp delSp modSp mod delDesignElem">
        <pc:chgData name="Ntobeko" userId="bb702404-0231-4441-a3bf-0181f0b12715" providerId="ADAL" clId="{5EC877E3-DB62-4140-9612-35096E3B233D}" dt="2021-06-07T01:57:45.998" v="2488"/>
        <pc:sldMkLst>
          <pc:docMk/>
          <pc:sldMk cId="109857222" sldId="256"/>
        </pc:sldMkLst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109857222" sldId="256"/>
            <ac:spMk id="10" creationId="{E49CC64F-7275-4E33-961B-0C5CDC439875}"/>
          </ac:spMkLst>
        </pc:spChg>
        <pc:picChg chg="mod">
          <ac:chgData name="Ntobeko" userId="bb702404-0231-4441-a3bf-0181f0b12715" providerId="ADAL" clId="{5EC877E3-DB62-4140-9612-35096E3B233D}" dt="2021-06-06T22:19:13.912" v="1963" actId="1076"/>
          <ac:picMkLst>
            <pc:docMk/>
            <pc:sldMk cId="109857222" sldId="256"/>
            <ac:picMk id="5" creationId="{398D3168-4690-42F7-9211-F17C15DC33FE}"/>
          </ac:picMkLst>
        </pc:picChg>
        <pc:picChg chg="add del mod">
          <ac:chgData name="Ntobeko" userId="bb702404-0231-4441-a3bf-0181f0b12715" providerId="ADAL" clId="{5EC877E3-DB62-4140-9612-35096E3B233D}" dt="2021-06-05T20:29:57.066" v="2" actId="478"/>
          <ac:picMkLst>
            <pc:docMk/>
            <pc:sldMk cId="109857222" sldId="256"/>
            <ac:picMk id="6" creationId="{B4A7683B-2349-49BA-80D5-DAD30E00A22C}"/>
          </ac:picMkLst>
        </pc:picChg>
      </pc:sldChg>
      <pc:sldChg chg="addSp delSp modSp mod setBg modClrScheme setClrOvrMap delDesignElem chgLayout">
        <pc:chgData name="Ntobeko" userId="bb702404-0231-4441-a3bf-0181f0b12715" providerId="ADAL" clId="{5EC877E3-DB62-4140-9612-35096E3B233D}" dt="2021-06-07T01:57:45.998" v="2488"/>
        <pc:sldMkLst>
          <pc:docMk/>
          <pc:sldMk cId="1404697031" sldId="257"/>
        </pc:sldMkLst>
        <pc:spChg chg="mod ord">
          <ac:chgData name="Ntobeko" userId="bb702404-0231-4441-a3bf-0181f0b12715" providerId="ADAL" clId="{5EC877E3-DB62-4140-9612-35096E3B233D}" dt="2021-06-06T05:58:14.664" v="748" actId="1076"/>
          <ac:spMkLst>
            <pc:docMk/>
            <pc:sldMk cId="1404697031" sldId="257"/>
            <ac:spMk id="2" creationId="{1567E4DA-899D-4FBE-9BEB-4303D285799B}"/>
          </ac:spMkLst>
        </pc:spChg>
        <pc:spChg chg="add del mod ord">
          <ac:chgData name="Ntobeko" userId="bb702404-0231-4441-a3bf-0181f0b12715" providerId="ADAL" clId="{5EC877E3-DB62-4140-9612-35096E3B233D}" dt="2021-06-06T05:54:15.947" v="706" actId="26606"/>
          <ac:spMkLst>
            <pc:docMk/>
            <pc:sldMk cId="1404697031" sldId="257"/>
            <ac:spMk id="3" creationId="{06B3DAA0-942E-4427-9D57-430AA5AB2B6B}"/>
          </ac:spMkLst>
        </pc:spChg>
        <pc:spChg chg="del">
          <ac:chgData name="Ntobeko" userId="bb702404-0231-4441-a3bf-0181f0b12715" providerId="ADAL" clId="{5EC877E3-DB62-4140-9612-35096E3B233D}" dt="2021-06-05T20:30:08.344" v="3" actId="931"/>
          <ac:spMkLst>
            <pc:docMk/>
            <pc:sldMk cId="1404697031" sldId="257"/>
            <ac:spMk id="4" creationId="{44F107D9-3700-41D8-BD00-9C7D9FA3826A}"/>
          </ac:spMkLst>
        </pc:spChg>
        <pc:spChg chg="add del mod">
          <ac:chgData name="Ntobeko" userId="bb702404-0231-4441-a3bf-0181f0b12715" providerId="ADAL" clId="{5EC877E3-DB62-4140-9612-35096E3B233D}" dt="2021-06-06T05:20:56.369" v="72" actId="700"/>
          <ac:spMkLst>
            <pc:docMk/>
            <pc:sldMk cId="1404697031" sldId="257"/>
            <ac:spMk id="10" creationId="{A3B83E50-CD1F-45D6-BDF2-9817CD51A0B3}"/>
          </ac:spMkLst>
        </pc:spChg>
        <pc:spChg chg="add del">
          <ac:chgData name="Ntobeko" userId="bb702404-0231-4441-a3bf-0181f0b12715" providerId="ADAL" clId="{5EC877E3-DB62-4140-9612-35096E3B233D}" dt="2021-06-06T05:53:51.276" v="696" actId="26606"/>
          <ac:spMkLst>
            <pc:docMk/>
            <pc:sldMk cId="1404697031" sldId="257"/>
            <ac:spMk id="20" creationId="{06B3DAA0-942E-4427-9D57-430AA5AB2B6B}"/>
          </ac:spMkLst>
        </pc:spChg>
        <pc:spChg chg="add del">
          <ac:chgData name="Ntobeko" userId="bb702404-0231-4441-a3bf-0181f0b12715" providerId="ADAL" clId="{5EC877E3-DB62-4140-9612-35096E3B233D}" dt="2021-06-06T05:53:51.276" v="696" actId="26606"/>
          <ac:spMkLst>
            <pc:docMk/>
            <pc:sldMk cId="1404697031" sldId="257"/>
            <ac:spMk id="21" creationId="{5A0118C5-4F8D-4CF4-BADD-53FEACC6C42A}"/>
          </ac:spMkLst>
        </pc:spChg>
        <pc:spChg chg="add del">
          <ac:chgData name="Ntobeko" userId="bb702404-0231-4441-a3bf-0181f0b12715" providerId="ADAL" clId="{5EC877E3-DB62-4140-9612-35096E3B233D}" dt="2021-06-06T05:53:51.276" v="696" actId="26606"/>
          <ac:spMkLst>
            <pc:docMk/>
            <pc:sldMk cId="1404697031" sldId="257"/>
            <ac:spMk id="23" creationId="{F98F79A4-A6C7-4101-B1E9-27E05CB7CFA0}"/>
          </ac:spMkLst>
        </pc:spChg>
        <pc:spChg chg="add del">
          <ac:chgData name="Ntobeko" userId="bb702404-0231-4441-a3bf-0181f0b12715" providerId="ADAL" clId="{5EC877E3-DB62-4140-9612-35096E3B233D}" dt="2021-06-06T05:53:51.276" v="696" actId="26606"/>
          <ac:spMkLst>
            <pc:docMk/>
            <pc:sldMk cId="1404697031" sldId="257"/>
            <ac:spMk id="25" creationId="{79AFCB35-9C04-4524-A0B1-57FF6865D013}"/>
          </ac:spMkLst>
        </pc:spChg>
        <pc:spChg chg="add del">
          <ac:chgData name="Ntobeko" userId="bb702404-0231-4441-a3bf-0181f0b12715" providerId="ADAL" clId="{5EC877E3-DB62-4140-9612-35096E3B233D}" dt="2021-06-06T05:53:51.276" v="696" actId="26606"/>
          <ac:spMkLst>
            <pc:docMk/>
            <pc:sldMk cId="1404697031" sldId="257"/>
            <ac:spMk id="27" creationId="{D11AD2AD-0BA0-4DD3-8EEA-84686A0E718C}"/>
          </ac:spMkLst>
        </pc:spChg>
        <pc:spChg chg="add del">
          <ac:chgData name="Ntobeko" userId="bb702404-0231-4441-a3bf-0181f0b12715" providerId="ADAL" clId="{5EC877E3-DB62-4140-9612-35096E3B233D}" dt="2021-06-06T05:53:51.276" v="696" actId="26606"/>
          <ac:spMkLst>
            <pc:docMk/>
            <pc:sldMk cId="1404697031" sldId="257"/>
            <ac:spMk id="29" creationId="{59463AC4-F96D-4507-9EE0-A831B7910271}"/>
          </ac:spMkLst>
        </pc:spChg>
        <pc:spChg chg="add del">
          <ac:chgData name="Ntobeko" userId="bb702404-0231-4441-a3bf-0181f0b12715" providerId="ADAL" clId="{5EC877E3-DB62-4140-9612-35096E3B233D}" dt="2021-06-06T05:53:51.276" v="696" actId="26606"/>
          <ac:spMkLst>
            <pc:docMk/>
            <pc:sldMk cId="1404697031" sldId="257"/>
            <ac:spMk id="31" creationId="{9E5C5460-229E-46C8-A712-CC317985420F}"/>
          </ac:spMkLst>
        </pc:spChg>
        <pc:spChg chg="add del">
          <ac:chgData name="Ntobeko" userId="bb702404-0231-4441-a3bf-0181f0b12715" providerId="ADAL" clId="{5EC877E3-DB62-4140-9612-35096E3B233D}" dt="2021-06-06T05:53:51.276" v="696" actId="26606"/>
          <ac:spMkLst>
            <pc:docMk/>
            <pc:sldMk cId="1404697031" sldId="257"/>
            <ac:spMk id="33" creationId="{FC3ABE8C-1C72-4141-BADF-DD681176459A}"/>
          </ac:spMkLst>
        </pc:spChg>
        <pc:spChg chg="add del">
          <ac:chgData name="Ntobeko" userId="bb702404-0231-4441-a3bf-0181f0b12715" providerId="ADAL" clId="{5EC877E3-DB62-4140-9612-35096E3B233D}" dt="2021-06-06T05:53:55.159" v="699" actId="26606"/>
          <ac:spMkLst>
            <pc:docMk/>
            <pc:sldMk cId="1404697031" sldId="257"/>
            <ac:spMk id="42" creationId="{4C3A44BB-E01C-4AA8-B2C8-32FC346D2ED7}"/>
          </ac:spMkLst>
        </pc:spChg>
        <pc:spChg chg="add del mod">
          <ac:chgData name="Ntobeko" userId="bb702404-0231-4441-a3bf-0181f0b12715" providerId="ADAL" clId="{5EC877E3-DB62-4140-9612-35096E3B233D}" dt="2021-06-06T05:53:55.159" v="699" actId="26606"/>
          <ac:spMkLst>
            <pc:docMk/>
            <pc:sldMk cId="1404697031" sldId="257"/>
            <ac:spMk id="43" creationId="{06B3DAA0-942E-4427-9D57-430AA5AB2B6B}"/>
          </ac:spMkLst>
        </pc:spChg>
        <pc:spChg chg="add del">
          <ac:chgData name="Ntobeko" userId="bb702404-0231-4441-a3bf-0181f0b12715" providerId="ADAL" clId="{5EC877E3-DB62-4140-9612-35096E3B233D}" dt="2021-06-06T05:54:00.743" v="701" actId="26606"/>
          <ac:spMkLst>
            <pc:docMk/>
            <pc:sldMk cId="1404697031" sldId="257"/>
            <ac:spMk id="45" creationId="{1135A26D-9D47-467E-91F1-31149BF0D213}"/>
          </ac:spMkLst>
        </pc:spChg>
        <pc:spChg chg="add del">
          <ac:chgData name="Ntobeko" userId="bb702404-0231-4441-a3bf-0181f0b12715" providerId="ADAL" clId="{5EC877E3-DB62-4140-9612-35096E3B233D}" dt="2021-06-06T05:54:00.743" v="701" actId="26606"/>
          <ac:spMkLst>
            <pc:docMk/>
            <pc:sldMk cId="1404697031" sldId="257"/>
            <ac:spMk id="46" creationId="{CB147A70-DC29-4DDF-A34C-2B82C6E2295E}"/>
          </ac:spMkLst>
        </pc:spChg>
        <pc:spChg chg="add del">
          <ac:chgData name="Ntobeko" userId="bb702404-0231-4441-a3bf-0181f0b12715" providerId="ADAL" clId="{5EC877E3-DB62-4140-9612-35096E3B233D}" dt="2021-06-06T05:54:00.743" v="701" actId="26606"/>
          <ac:spMkLst>
            <pc:docMk/>
            <pc:sldMk cId="1404697031" sldId="257"/>
            <ac:spMk id="47" creationId="{06B3DAA0-942E-4427-9D57-430AA5AB2B6B}"/>
          </ac:spMkLst>
        </pc:spChg>
        <pc:spChg chg="add del">
          <ac:chgData name="Ntobeko" userId="bb702404-0231-4441-a3bf-0181f0b12715" providerId="ADAL" clId="{5EC877E3-DB62-4140-9612-35096E3B233D}" dt="2021-06-06T05:54:00.743" v="701" actId="26606"/>
          <ac:spMkLst>
            <pc:docMk/>
            <pc:sldMk cId="1404697031" sldId="257"/>
            <ac:spMk id="48" creationId="{3B438362-1E1E-4C62-A99E-4134CB16366C}"/>
          </ac:spMkLst>
        </pc:spChg>
        <pc:spChg chg="add del">
          <ac:chgData name="Ntobeko" userId="bb702404-0231-4441-a3bf-0181f0b12715" providerId="ADAL" clId="{5EC877E3-DB62-4140-9612-35096E3B233D}" dt="2021-06-06T05:54:00.743" v="701" actId="26606"/>
          <ac:spMkLst>
            <pc:docMk/>
            <pc:sldMk cId="1404697031" sldId="257"/>
            <ac:spMk id="49" creationId="{6C077334-5571-4B83-A83E-4CCCFA7B5E8A}"/>
          </ac:spMkLst>
        </pc:spChg>
        <pc:spChg chg="add del">
          <ac:chgData name="Ntobeko" userId="bb702404-0231-4441-a3bf-0181f0b12715" providerId="ADAL" clId="{5EC877E3-DB62-4140-9612-35096E3B233D}" dt="2021-06-06T05:54:00.743" v="701" actId="26606"/>
          <ac:spMkLst>
            <pc:docMk/>
            <pc:sldMk cId="1404697031" sldId="257"/>
            <ac:spMk id="50" creationId="{4D3DC50D-CA0F-48F9-B17E-20D8669AA4E0}"/>
          </ac:spMkLst>
        </pc:spChg>
        <pc:spChg chg="add del">
          <ac:chgData name="Ntobeko" userId="bb702404-0231-4441-a3bf-0181f0b12715" providerId="ADAL" clId="{5EC877E3-DB62-4140-9612-35096E3B233D}" dt="2021-06-06T05:54:00.743" v="701" actId="26606"/>
          <ac:spMkLst>
            <pc:docMk/>
            <pc:sldMk cId="1404697031" sldId="257"/>
            <ac:spMk id="51" creationId="{D1B80E9C-CF8A-440B-B8F5-54BF121BF458}"/>
          </ac:spMkLst>
        </pc:spChg>
        <pc:spChg chg="add del">
          <ac:chgData name="Ntobeko" userId="bb702404-0231-4441-a3bf-0181f0b12715" providerId="ADAL" clId="{5EC877E3-DB62-4140-9612-35096E3B233D}" dt="2021-06-06T05:54:13.458" v="703" actId="26606"/>
          <ac:spMkLst>
            <pc:docMk/>
            <pc:sldMk cId="1404697031" sldId="257"/>
            <ac:spMk id="53" creationId="{06B3DAA0-942E-4427-9D57-430AA5AB2B6B}"/>
          </ac:spMkLst>
        </pc:spChg>
        <pc:spChg chg="add del">
          <ac:chgData name="Ntobeko" userId="bb702404-0231-4441-a3bf-0181f0b12715" providerId="ADAL" clId="{5EC877E3-DB62-4140-9612-35096E3B233D}" dt="2021-06-06T05:54:13.458" v="703" actId="26606"/>
          <ac:spMkLst>
            <pc:docMk/>
            <pc:sldMk cId="1404697031" sldId="257"/>
            <ac:spMk id="54" creationId="{C99A8FB7-A79B-4BC9-9D56-B79587F6AA3E}"/>
          </ac:spMkLst>
        </pc:spChg>
        <pc:spChg chg="add del">
          <ac:chgData name="Ntobeko" userId="bb702404-0231-4441-a3bf-0181f0b12715" providerId="ADAL" clId="{5EC877E3-DB62-4140-9612-35096E3B233D}" dt="2021-06-06T05:54:13.458" v="703" actId="26606"/>
          <ac:spMkLst>
            <pc:docMk/>
            <pc:sldMk cId="1404697031" sldId="257"/>
            <ac:spMk id="55" creationId="{B23893E2-3349-46D7-A7AA-B9E447957FB1}"/>
          </ac:spMkLst>
        </pc:spChg>
        <pc:spChg chg="add del">
          <ac:chgData name="Ntobeko" userId="bb702404-0231-4441-a3bf-0181f0b12715" providerId="ADAL" clId="{5EC877E3-DB62-4140-9612-35096E3B233D}" dt="2021-06-06T05:54:13.458" v="703" actId="26606"/>
          <ac:spMkLst>
            <pc:docMk/>
            <pc:sldMk cId="1404697031" sldId="257"/>
            <ac:spMk id="56" creationId="{2B7592FE-10D1-4664-B623-353F47C8DF7F}"/>
          </ac:spMkLst>
        </pc:spChg>
        <pc:spChg chg="add del">
          <ac:chgData name="Ntobeko" userId="bb702404-0231-4441-a3bf-0181f0b12715" providerId="ADAL" clId="{5EC877E3-DB62-4140-9612-35096E3B233D}" dt="2021-06-06T05:57:36.097" v="738" actId="26606"/>
          <ac:spMkLst>
            <pc:docMk/>
            <pc:sldMk cId="1404697031" sldId="257"/>
            <ac:spMk id="65" creationId="{0ED52484-C939-4951-85D6-79046BBC644D}"/>
          </ac:spMkLst>
        </pc:spChg>
        <pc:spChg chg="add del">
          <ac:chgData name="Ntobeko" userId="bb702404-0231-4441-a3bf-0181f0b12715" providerId="ADAL" clId="{5EC877E3-DB62-4140-9612-35096E3B233D}" dt="2021-06-06T05:57:36.097" v="738" actId="26606"/>
          <ac:spMkLst>
            <pc:docMk/>
            <pc:sldMk cId="1404697031" sldId="257"/>
            <ac:spMk id="67" creationId="{123AC743-1CAC-4594-8F81-8E5C1E45BA7B}"/>
          </ac:spMkLst>
        </pc:spChg>
        <pc:spChg chg="add del">
          <ac:chgData name="Ntobeko" userId="bb702404-0231-4441-a3bf-0181f0b12715" providerId="ADAL" clId="{5EC877E3-DB62-4140-9612-35096E3B233D}" dt="2021-06-06T05:57:36.097" v="738" actId="26606"/>
          <ac:spMkLst>
            <pc:docMk/>
            <pc:sldMk cId="1404697031" sldId="257"/>
            <ac:spMk id="69" creationId="{3DF8EA8C-4EAB-49EE-BBAB-78BE910D2232}"/>
          </ac:spMkLst>
        </pc:spChg>
        <pc:spChg chg="add del">
          <ac:chgData name="Ntobeko" userId="bb702404-0231-4441-a3bf-0181f0b12715" providerId="ADAL" clId="{5EC877E3-DB62-4140-9612-35096E3B233D}" dt="2021-06-06T05:57:36.097" v="738" actId="26606"/>
          <ac:spMkLst>
            <pc:docMk/>
            <pc:sldMk cId="1404697031" sldId="257"/>
            <ac:spMk id="71" creationId="{9973AF05-1CBD-4B57-BB0F-EAEF9F8FB679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1404697031" sldId="257"/>
            <ac:spMk id="73" creationId="{0ED52484-C939-4951-85D6-79046BBC644D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1404697031" sldId="257"/>
            <ac:spMk id="74" creationId="{123AC743-1CAC-4594-8F81-8E5C1E45BA7B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1404697031" sldId="257"/>
            <ac:spMk id="75" creationId="{3DF8EA8C-4EAB-49EE-BBAB-78BE910D2232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1404697031" sldId="257"/>
            <ac:spMk id="76" creationId="{9973AF05-1CBD-4B57-BB0F-EAEF9F8FB679}"/>
          </ac:spMkLst>
        </pc:spChg>
        <pc:grpChg chg="add del">
          <ac:chgData name="Ntobeko" userId="bb702404-0231-4441-a3bf-0181f0b12715" providerId="ADAL" clId="{5EC877E3-DB62-4140-9612-35096E3B233D}" dt="2021-06-06T05:53:51.276" v="696" actId="26606"/>
          <ac:grpSpMkLst>
            <pc:docMk/>
            <pc:sldMk cId="1404697031" sldId="257"/>
            <ac:grpSpMk id="35" creationId="{0C156BF8-7FF7-440F-BE2B-417DFFE8BFA5}"/>
          </ac:grpSpMkLst>
        </pc:grpChg>
        <pc:graphicFrameChg chg="add del">
          <ac:chgData name="Ntobeko" userId="bb702404-0231-4441-a3bf-0181f0b12715" providerId="ADAL" clId="{5EC877E3-DB62-4140-9612-35096E3B233D}" dt="2021-06-06T05:53:25.385" v="694" actId="26606"/>
          <ac:graphicFrameMkLst>
            <pc:docMk/>
            <pc:sldMk cId="1404697031" sldId="257"/>
            <ac:graphicFrameMk id="18" creationId="{74D0E7F7-2073-4560-A8D1-2E5A48677E25}"/>
          </ac:graphicFrameMkLst>
        </pc:graphicFrameChg>
        <pc:graphicFrameChg chg="add del">
          <ac:chgData name="Ntobeko" userId="bb702404-0231-4441-a3bf-0181f0b12715" providerId="ADAL" clId="{5EC877E3-DB62-4140-9612-35096E3B233D}" dt="2021-06-06T05:54:15.878" v="705" actId="26606"/>
          <ac:graphicFrameMkLst>
            <pc:docMk/>
            <pc:sldMk cId="1404697031" sldId="257"/>
            <ac:graphicFrameMk id="58" creationId="{24FD7695-ADB7-4F2C-8619-4A2A23E496BA}"/>
          </ac:graphicFrameMkLst>
        </pc:graphicFrameChg>
        <pc:graphicFrameChg chg="add mod ord modGraphic">
          <ac:chgData name="Ntobeko" userId="bb702404-0231-4441-a3bf-0181f0b12715" providerId="ADAL" clId="{5EC877E3-DB62-4140-9612-35096E3B233D}" dt="2021-06-06T05:59:18.225" v="752" actId="1076"/>
          <ac:graphicFrameMkLst>
            <pc:docMk/>
            <pc:sldMk cId="1404697031" sldId="257"/>
            <ac:graphicFrameMk id="60" creationId="{74D0E7F7-2073-4560-A8D1-2E5A48677E25}"/>
          </ac:graphicFrameMkLst>
        </pc:graphicFrameChg>
        <pc:picChg chg="add del mod">
          <ac:chgData name="Ntobeko" userId="bb702404-0231-4441-a3bf-0181f0b12715" providerId="ADAL" clId="{5EC877E3-DB62-4140-9612-35096E3B233D}" dt="2021-06-05T21:22:42.156" v="65" actId="478"/>
          <ac:picMkLst>
            <pc:docMk/>
            <pc:sldMk cId="1404697031" sldId="257"/>
            <ac:picMk id="6" creationId="{7BFE7462-CDE9-4A06-9FC5-163603DA389B}"/>
          </ac:picMkLst>
        </pc:picChg>
        <pc:picChg chg="add mod ord">
          <ac:chgData name="Ntobeko" userId="bb702404-0231-4441-a3bf-0181f0b12715" providerId="ADAL" clId="{5EC877E3-DB62-4140-9612-35096E3B233D}" dt="2021-06-06T05:57:36.645" v="739" actId="26606"/>
          <ac:picMkLst>
            <pc:docMk/>
            <pc:sldMk cId="1404697031" sldId="257"/>
            <ac:picMk id="8" creationId="{39D29E87-A730-4411-B650-2A9E8FB7E680}"/>
          </ac:picMkLst>
        </pc:picChg>
        <pc:picChg chg="add del mod">
          <ac:chgData name="Ntobeko" userId="bb702404-0231-4441-a3bf-0181f0b12715" providerId="ADAL" clId="{5EC877E3-DB62-4140-9612-35096E3B233D}" dt="2021-06-06T05:40:26.535" v="403" actId="478"/>
          <ac:picMkLst>
            <pc:docMk/>
            <pc:sldMk cId="1404697031" sldId="257"/>
            <ac:picMk id="12" creationId="{004DCAC0-DD23-4B8D-AECD-9C981D44621B}"/>
          </ac:picMkLst>
        </pc:picChg>
        <pc:picChg chg="add mod ord">
          <ac:chgData name="Ntobeko" userId="bb702404-0231-4441-a3bf-0181f0b12715" providerId="ADAL" clId="{5EC877E3-DB62-4140-9612-35096E3B233D}" dt="2021-06-06T05:59:31.617" v="753" actId="1076"/>
          <ac:picMkLst>
            <pc:docMk/>
            <pc:sldMk cId="1404697031" sldId="257"/>
            <ac:picMk id="14" creationId="{C2FE29B4-DEFF-4564-BA3F-BEAC5014D5F0}"/>
          </ac:picMkLst>
        </pc:picChg>
        <pc:picChg chg="add del mod ord">
          <ac:chgData name="Ntobeko" userId="bb702404-0231-4441-a3bf-0181f0b12715" providerId="ADAL" clId="{5EC877E3-DB62-4140-9612-35096E3B233D}" dt="2021-06-06T05:57:36.645" v="739" actId="26606"/>
          <ac:picMkLst>
            <pc:docMk/>
            <pc:sldMk cId="1404697031" sldId="257"/>
            <ac:picMk id="16" creationId="{71F9A3FD-E829-4B8C-8FD5-18FE44221908}"/>
          </ac:picMkLst>
        </pc:picChg>
        <pc:picChg chg="add mod ord">
          <ac:chgData name="Ntobeko" userId="bb702404-0231-4441-a3bf-0181f0b12715" providerId="ADAL" clId="{5EC877E3-DB62-4140-9612-35096E3B233D}" dt="2021-06-06T05:57:36.645" v="739" actId="26606"/>
          <ac:picMkLst>
            <pc:docMk/>
            <pc:sldMk cId="1404697031" sldId="257"/>
            <ac:picMk id="19" creationId="{D2A562CF-7BE0-439F-8CB0-3FAB63F174BA}"/>
          </ac:picMkLst>
        </pc:picChg>
      </pc:sldChg>
      <pc:sldChg chg="addSp delSp modSp new add del mod setBg modClrScheme setClrOvrMap chgLayout">
        <pc:chgData name="Ntobeko" userId="bb702404-0231-4441-a3bf-0181f0b12715" providerId="ADAL" clId="{5EC877E3-DB62-4140-9612-35096E3B233D}" dt="2021-06-06T17:25:40.638" v="1727" actId="2696"/>
        <pc:sldMkLst>
          <pc:docMk/>
          <pc:sldMk cId="3351637559" sldId="258"/>
        </pc:sldMkLst>
        <pc:spChg chg="mod ord">
          <ac:chgData name="Ntobeko" userId="bb702404-0231-4441-a3bf-0181f0b12715" providerId="ADAL" clId="{5EC877E3-DB62-4140-9612-35096E3B233D}" dt="2021-06-06T16:47:00.159" v="1573" actId="700"/>
          <ac:spMkLst>
            <pc:docMk/>
            <pc:sldMk cId="3351637559" sldId="258"/>
            <ac:spMk id="2" creationId="{FAE7CBDE-DB54-49AD-9BF4-D8E1FD51FE35}"/>
          </ac:spMkLst>
        </pc:spChg>
        <pc:spChg chg="mod ord">
          <ac:chgData name="Ntobeko" userId="bb702404-0231-4441-a3bf-0181f0b12715" providerId="ADAL" clId="{5EC877E3-DB62-4140-9612-35096E3B233D}" dt="2021-06-06T16:47:00.159" v="1573" actId="700"/>
          <ac:spMkLst>
            <pc:docMk/>
            <pc:sldMk cId="3351637559" sldId="258"/>
            <ac:spMk id="3" creationId="{7EB38287-CA9D-4397-9B7D-98CA15F9E9B6}"/>
          </ac:spMkLst>
        </pc:spChg>
        <pc:spChg chg="add del mod ord">
          <ac:chgData name="Ntobeko" userId="bb702404-0231-4441-a3bf-0181f0b12715" providerId="ADAL" clId="{5EC877E3-DB62-4140-9612-35096E3B233D}" dt="2021-06-06T16:24:01.630" v="1511"/>
          <ac:spMkLst>
            <pc:docMk/>
            <pc:sldMk cId="3351637559" sldId="258"/>
            <ac:spMk id="6" creationId="{9D97933B-FB9D-4866-8F46-59088B2FB61D}"/>
          </ac:spMkLst>
        </pc:spChg>
        <pc:spChg chg="add del">
          <ac:chgData name="Ntobeko" userId="bb702404-0231-4441-a3bf-0181f0b12715" providerId="ADAL" clId="{5EC877E3-DB62-4140-9612-35096E3B233D}" dt="2021-06-06T06:44:19.009" v="1484" actId="26606"/>
          <ac:spMkLst>
            <pc:docMk/>
            <pc:sldMk cId="3351637559" sldId="258"/>
            <ac:spMk id="8" creationId="{E8A8EAB8-D2FF-444D-B34B-7D32F106AD0E}"/>
          </ac:spMkLst>
        </pc:spChg>
        <pc:spChg chg="add del mod ord">
          <ac:chgData name="Ntobeko" userId="bb702404-0231-4441-a3bf-0181f0b12715" providerId="ADAL" clId="{5EC877E3-DB62-4140-9612-35096E3B233D}" dt="2021-06-06T06:37:39.233" v="1411" actId="931"/>
          <ac:spMkLst>
            <pc:docMk/>
            <pc:sldMk cId="3351637559" sldId="258"/>
            <ac:spMk id="13" creationId="{3CD3206E-C17D-4E22-B4C9-6925B109CE26}"/>
          </ac:spMkLst>
        </pc:spChg>
        <pc:spChg chg="add del mod">
          <ac:chgData name="Ntobeko" userId="bb702404-0231-4441-a3bf-0181f0b12715" providerId="ADAL" clId="{5EC877E3-DB62-4140-9612-35096E3B233D}" dt="2021-06-06T16:43:04.933" v="1558" actId="931"/>
          <ac:spMkLst>
            <pc:docMk/>
            <pc:sldMk cId="3351637559" sldId="258"/>
            <ac:spMk id="16" creationId="{9F03AC22-FA0D-45E2-A99A-BFDC1DFE2E4C}"/>
          </ac:spMkLst>
        </pc:spChg>
        <pc:spChg chg="add del mod">
          <ac:chgData name="Ntobeko" userId="bb702404-0231-4441-a3bf-0181f0b12715" providerId="ADAL" clId="{5EC877E3-DB62-4140-9612-35096E3B233D}" dt="2021-06-06T06:37:50.521" v="1417" actId="478"/>
          <ac:spMkLst>
            <pc:docMk/>
            <pc:sldMk cId="3351637559" sldId="258"/>
            <ac:spMk id="17" creationId="{27EEC3D9-094F-40D3-B57F-E89943EB2391}"/>
          </ac:spMkLst>
        </pc:spChg>
        <pc:spChg chg="add del mod">
          <ac:chgData name="Ntobeko" userId="bb702404-0231-4441-a3bf-0181f0b12715" providerId="ADAL" clId="{5EC877E3-DB62-4140-9612-35096E3B233D}" dt="2021-06-06T16:46:06.802" v="1563" actId="700"/>
          <ac:spMkLst>
            <pc:docMk/>
            <pc:sldMk cId="3351637559" sldId="258"/>
            <ac:spMk id="20" creationId="{74B8AE73-D60E-4A45-B9E1-2C4C16356CB4}"/>
          </ac:spMkLst>
        </pc:spChg>
        <pc:spChg chg="add del">
          <ac:chgData name="Ntobeko" userId="bb702404-0231-4441-a3bf-0181f0b12715" providerId="ADAL" clId="{5EC877E3-DB62-4140-9612-35096E3B233D}" dt="2021-06-06T16:46:52.460" v="1572" actId="26606"/>
          <ac:spMkLst>
            <pc:docMk/>
            <pc:sldMk cId="3351637559" sldId="258"/>
            <ac:spMk id="22" creationId="{DFF2AC85-FAA0-4844-813F-83C04D7382E2}"/>
          </ac:spMkLst>
        </pc:spChg>
        <pc:spChg chg="add del">
          <ac:chgData name="Ntobeko" userId="bb702404-0231-4441-a3bf-0181f0b12715" providerId="ADAL" clId="{5EC877E3-DB62-4140-9612-35096E3B233D}" dt="2021-06-06T16:46:52.460" v="1572" actId="26606"/>
          <ac:spMkLst>
            <pc:docMk/>
            <pc:sldMk cId="3351637559" sldId="258"/>
            <ac:spMk id="24" creationId="{89CC0F1E-BAA2-47B1-8F83-7ECB9FD9E009}"/>
          </ac:spMkLst>
        </pc:spChg>
        <pc:picChg chg="add del mod">
          <ac:chgData name="Ntobeko" userId="bb702404-0231-4441-a3bf-0181f0b12715" providerId="ADAL" clId="{5EC877E3-DB62-4140-9612-35096E3B233D}" dt="2021-06-06T06:38:57.376" v="1429" actId="478"/>
          <ac:picMkLst>
            <pc:docMk/>
            <pc:sldMk cId="3351637559" sldId="258"/>
            <ac:picMk id="5" creationId="{2BEF8FF6-747E-4D3E-BFE6-41984751B214}"/>
          </ac:picMkLst>
        </pc:picChg>
        <pc:picChg chg="add del mod">
          <ac:chgData name="Ntobeko" userId="bb702404-0231-4441-a3bf-0181f0b12715" providerId="ADAL" clId="{5EC877E3-DB62-4140-9612-35096E3B233D}" dt="2021-06-06T16:23:32.251" v="1506" actId="478"/>
          <ac:picMkLst>
            <pc:docMk/>
            <pc:sldMk cId="3351637559" sldId="258"/>
            <ac:picMk id="5" creationId="{BE4331DD-3E16-41AA-8FC4-C63251E7A569}"/>
          </ac:picMkLst>
        </pc:picChg>
        <pc:picChg chg="add del mod">
          <ac:chgData name="Ntobeko" userId="bb702404-0231-4441-a3bf-0181f0b12715" providerId="ADAL" clId="{5EC877E3-DB62-4140-9612-35096E3B233D}" dt="2021-06-06T06:36:09.727" v="1399" actId="478"/>
          <ac:picMkLst>
            <pc:docMk/>
            <pc:sldMk cId="3351637559" sldId="258"/>
            <ac:picMk id="7" creationId="{873CF946-066C-4364-A3C7-D9D942701A26}"/>
          </ac:picMkLst>
        </pc:picChg>
        <pc:picChg chg="add del mod">
          <ac:chgData name="Ntobeko" userId="bb702404-0231-4441-a3bf-0181f0b12715" providerId="ADAL" clId="{5EC877E3-DB62-4140-9612-35096E3B233D}" dt="2021-06-06T16:42:20.090" v="1555" actId="478"/>
          <ac:picMkLst>
            <pc:docMk/>
            <pc:sldMk cId="3351637559" sldId="258"/>
            <ac:picMk id="8" creationId="{807242A6-7ED7-4860-9861-A1EFB5F56B9F}"/>
          </ac:picMkLst>
        </pc:picChg>
        <pc:picChg chg="add del mod">
          <ac:chgData name="Ntobeko" userId="bb702404-0231-4441-a3bf-0181f0b12715" providerId="ADAL" clId="{5EC877E3-DB62-4140-9612-35096E3B233D}" dt="2021-06-06T06:34:20.658" v="1380" actId="21"/>
          <ac:picMkLst>
            <pc:docMk/>
            <pc:sldMk cId="3351637559" sldId="258"/>
            <ac:picMk id="9" creationId="{3C850795-6042-4D02-A0A7-6C55407054F1}"/>
          </ac:picMkLst>
        </pc:picChg>
        <pc:picChg chg="add del mod">
          <ac:chgData name="Ntobeko" userId="bb702404-0231-4441-a3bf-0181f0b12715" providerId="ADAL" clId="{5EC877E3-DB62-4140-9612-35096E3B233D}" dt="2021-06-06T16:41:45.658" v="1552" actId="478"/>
          <ac:picMkLst>
            <pc:docMk/>
            <pc:sldMk cId="3351637559" sldId="258"/>
            <ac:picMk id="10" creationId="{DBF5BB81-715C-48C9-9AE2-BA4BD76AF37C}"/>
          </ac:picMkLst>
        </pc:picChg>
        <pc:picChg chg="add del mod">
          <ac:chgData name="Ntobeko" userId="bb702404-0231-4441-a3bf-0181f0b12715" providerId="ADAL" clId="{5EC877E3-DB62-4140-9612-35096E3B233D}" dt="2021-06-06T06:34:03.651" v="1379" actId="478"/>
          <ac:picMkLst>
            <pc:docMk/>
            <pc:sldMk cId="3351637559" sldId="258"/>
            <ac:picMk id="11" creationId="{ABDFBF89-34C7-4F70-8090-8E55C504F8E2}"/>
          </ac:picMkLst>
        </pc:picChg>
        <pc:picChg chg="add del mod">
          <ac:chgData name="Ntobeko" userId="bb702404-0231-4441-a3bf-0181f0b12715" providerId="ADAL" clId="{5EC877E3-DB62-4140-9612-35096E3B233D}" dt="2021-06-06T16:39:47.259" v="1542" actId="478"/>
          <ac:picMkLst>
            <pc:docMk/>
            <pc:sldMk cId="3351637559" sldId="258"/>
            <ac:picMk id="12" creationId="{535A6CCD-7734-4887-AF1A-72837B26EE33}"/>
          </ac:picMkLst>
        </pc:picChg>
        <pc:picChg chg="add del mod">
          <ac:chgData name="Ntobeko" userId="bb702404-0231-4441-a3bf-0181f0b12715" providerId="ADAL" clId="{5EC877E3-DB62-4140-9612-35096E3B233D}" dt="2021-06-06T06:36:11.539" v="1400" actId="478"/>
          <ac:picMkLst>
            <pc:docMk/>
            <pc:sldMk cId="3351637559" sldId="258"/>
            <ac:picMk id="12" creationId="{D3349653-CE47-4105-A1AF-828FC1D752C2}"/>
          </ac:picMkLst>
        </pc:picChg>
        <pc:picChg chg="add del mod">
          <ac:chgData name="Ntobeko" userId="bb702404-0231-4441-a3bf-0181f0b12715" providerId="ADAL" clId="{5EC877E3-DB62-4140-9612-35096E3B233D}" dt="2021-06-06T16:42:33.554" v="1556" actId="478"/>
          <ac:picMkLst>
            <pc:docMk/>
            <pc:sldMk cId="3351637559" sldId="258"/>
            <ac:picMk id="14" creationId="{82991A5C-2C77-476E-B681-F639D04D1A0D}"/>
          </ac:picMkLst>
        </pc:picChg>
        <pc:picChg chg="add del mod">
          <ac:chgData name="Ntobeko" userId="bb702404-0231-4441-a3bf-0181f0b12715" providerId="ADAL" clId="{5EC877E3-DB62-4140-9612-35096E3B233D}" dt="2021-06-06T06:37:48.217" v="1416" actId="478"/>
          <ac:picMkLst>
            <pc:docMk/>
            <pc:sldMk cId="3351637559" sldId="258"/>
            <ac:picMk id="15" creationId="{8630EB5A-4345-4246-A7E5-04D514E1E751}"/>
          </ac:picMkLst>
        </pc:picChg>
        <pc:picChg chg="add del mod">
          <ac:chgData name="Ntobeko" userId="bb702404-0231-4441-a3bf-0181f0b12715" providerId="ADAL" clId="{5EC877E3-DB62-4140-9612-35096E3B233D}" dt="2021-06-06T16:46:00.419" v="1562" actId="478"/>
          <ac:picMkLst>
            <pc:docMk/>
            <pc:sldMk cId="3351637559" sldId="258"/>
            <ac:picMk id="18" creationId="{29152AEF-9F1E-4492-A027-45F42148DCD0}"/>
          </ac:picMkLst>
        </pc:picChg>
        <pc:picChg chg="add del mod">
          <ac:chgData name="Ntobeko" userId="bb702404-0231-4441-a3bf-0181f0b12715" providerId="ADAL" clId="{5EC877E3-DB62-4140-9612-35096E3B233D}" dt="2021-06-06T06:40:48.736" v="1437" actId="478"/>
          <ac:picMkLst>
            <pc:docMk/>
            <pc:sldMk cId="3351637559" sldId="258"/>
            <ac:picMk id="19" creationId="{E1C9C945-DD9D-46CB-A50F-E484AB8499B2}"/>
          </ac:picMkLst>
        </pc:picChg>
        <pc:picChg chg="add del mod ord">
          <ac:chgData name="Ntobeko" userId="bb702404-0231-4441-a3bf-0181f0b12715" providerId="ADAL" clId="{5EC877E3-DB62-4140-9612-35096E3B233D}" dt="2021-06-06T06:44:33.007" v="1488" actId="478"/>
          <ac:picMkLst>
            <pc:docMk/>
            <pc:sldMk cId="3351637559" sldId="258"/>
            <ac:picMk id="21" creationId="{DB658471-184F-433B-97E5-AF10E7B9BE22}"/>
          </ac:picMkLst>
        </pc:picChg>
        <pc:picChg chg="add del mod">
          <ac:chgData name="Ntobeko" userId="bb702404-0231-4441-a3bf-0181f0b12715" providerId="ADAL" clId="{5EC877E3-DB62-4140-9612-35096E3B233D}" dt="2021-06-06T16:46:52.442" v="1571"/>
          <ac:picMkLst>
            <pc:docMk/>
            <pc:sldMk cId="3351637559" sldId="258"/>
            <ac:picMk id="23" creationId="{27DF9B56-E91B-4187-9471-6DFA711FE3BB}"/>
          </ac:picMkLst>
        </pc:picChg>
        <pc:picChg chg="add del mod">
          <ac:chgData name="Ntobeko" userId="bb702404-0231-4441-a3bf-0181f0b12715" providerId="ADAL" clId="{5EC877E3-DB62-4140-9612-35096E3B233D}" dt="2021-06-06T06:44:18.991" v="1483" actId="931"/>
          <ac:picMkLst>
            <pc:docMk/>
            <pc:sldMk cId="3351637559" sldId="258"/>
            <ac:picMk id="23" creationId="{BA3CF0C4-9421-434F-8CE2-DF8A142B3D2B}"/>
          </ac:picMkLst>
        </pc:picChg>
        <pc:picChg chg="add del mod">
          <ac:chgData name="Ntobeko" userId="bb702404-0231-4441-a3bf-0181f0b12715" providerId="ADAL" clId="{5EC877E3-DB62-4140-9612-35096E3B233D}" dt="2021-06-06T06:44:18.948" v="1480" actId="931"/>
          <ac:picMkLst>
            <pc:docMk/>
            <pc:sldMk cId="3351637559" sldId="258"/>
            <ac:picMk id="25" creationId="{D34E0CBB-E828-4E02-B43E-6E7B38EA3AC1}"/>
          </ac:picMkLst>
        </pc:picChg>
        <pc:picChg chg="add del mod">
          <ac:chgData name="Ntobeko" userId="bb702404-0231-4441-a3bf-0181f0b12715" providerId="ADAL" clId="{5EC877E3-DB62-4140-9612-35096E3B233D}" dt="2021-06-06T06:43:50.257" v="1463" actId="931"/>
          <ac:picMkLst>
            <pc:docMk/>
            <pc:sldMk cId="3351637559" sldId="258"/>
            <ac:picMk id="27" creationId="{F922775D-5B99-4944-A12E-E9CEB46F6263}"/>
          </ac:picMkLst>
        </pc:picChg>
        <pc:cxnChg chg="add del">
          <ac:chgData name="Ntobeko" userId="bb702404-0231-4441-a3bf-0181f0b12715" providerId="ADAL" clId="{5EC877E3-DB62-4140-9612-35096E3B233D}" dt="2021-06-06T06:44:19.009" v="1484" actId="26606"/>
          <ac:cxnSpMkLst>
            <pc:docMk/>
            <pc:sldMk cId="3351637559" sldId="258"/>
            <ac:cxnSpMk id="6" creationId="{4AD7FFC6-42A9-49CB-B5E9-B3F6B038331B}"/>
          </ac:cxnSpMkLst>
        </pc:cxnChg>
        <pc:cxnChg chg="add del">
          <ac:chgData name="Ntobeko" userId="bb702404-0231-4441-a3bf-0181f0b12715" providerId="ADAL" clId="{5EC877E3-DB62-4140-9612-35096E3B233D}" dt="2021-06-06T06:44:19.009" v="1484" actId="26606"/>
          <ac:cxnSpMkLst>
            <pc:docMk/>
            <pc:sldMk cId="3351637559" sldId="258"/>
            <ac:cxnSpMk id="10" creationId="{067633D1-6EE6-4118-B9F0-B363477BEE7A}"/>
          </ac:cxnSpMkLst>
        </pc:cxnChg>
      </pc:sldChg>
      <pc:sldChg chg="new del">
        <pc:chgData name="Ntobeko" userId="bb702404-0231-4441-a3bf-0181f0b12715" providerId="ADAL" clId="{5EC877E3-DB62-4140-9612-35096E3B233D}" dt="2021-06-06T16:15:08.879" v="1491" actId="47"/>
        <pc:sldMkLst>
          <pc:docMk/>
          <pc:sldMk cId="1573218692" sldId="259"/>
        </pc:sldMkLst>
      </pc:sldChg>
      <pc:sldChg chg="addSp delSp modSp add del mod">
        <pc:chgData name="Ntobeko" userId="bb702404-0231-4441-a3bf-0181f0b12715" providerId="ADAL" clId="{5EC877E3-DB62-4140-9612-35096E3B233D}" dt="2021-06-06T16:17:40.827" v="1501" actId="2696"/>
        <pc:sldMkLst>
          <pc:docMk/>
          <pc:sldMk cId="2747690577" sldId="259"/>
        </pc:sldMkLst>
        <pc:picChg chg="add mod">
          <ac:chgData name="Ntobeko" userId="bb702404-0231-4441-a3bf-0181f0b12715" providerId="ADAL" clId="{5EC877E3-DB62-4140-9612-35096E3B233D}" dt="2021-06-06T16:17:16.743" v="1500" actId="1076"/>
          <ac:picMkLst>
            <pc:docMk/>
            <pc:sldMk cId="2747690577" sldId="259"/>
            <ac:picMk id="4" creationId="{BEB8D31E-DDCC-48C0-9AD0-08785B3C1FA5}"/>
          </ac:picMkLst>
        </pc:picChg>
        <pc:picChg chg="del">
          <ac:chgData name="Ntobeko" userId="bb702404-0231-4441-a3bf-0181f0b12715" providerId="ADAL" clId="{5EC877E3-DB62-4140-9612-35096E3B233D}" dt="2021-06-06T16:15:23.508" v="1493" actId="478"/>
          <ac:picMkLst>
            <pc:docMk/>
            <pc:sldMk cId="2747690577" sldId="259"/>
            <ac:picMk id="8" creationId="{39D29E87-A730-4411-B650-2A9E8FB7E680}"/>
          </ac:picMkLst>
        </pc:picChg>
        <pc:picChg chg="del">
          <ac:chgData name="Ntobeko" userId="bb702404-0231-4441-a3bf-0181f0b12715" providerId="ADAL" clId="{5EC877E3-DB62-4140-9612-35096E3B233D}" dt="2021-06-06T16:15:29.060" v="1495" actId="478"/>
          <ac:picMkLst>
            <pc:docMk/>
            <pc:sldMk cId="2747690577" sldId="259"/>
            <ac:picMk id="14" creationId="{C2FE29B4-DEFF-4564-BA3F-BEAC5014D5F0}"/>
          </ac:picMkLst>
        </pc:picChg>
        <pc:picChg chg="del">
          <ac:chgData name="Ntobeko" userId="bb702404-0231-4441-a3bf-0181f0b12715" providerId="ADAL" clId="{5EC877E3-DB62-4140-9612-35096E3B233D}" dt="2021-06-06T16:15:27.848" v="1494" actId="478"/>
          <ac:picMkLst>
            <pc:docMk/>
            <pc:sldMk cId="2747690577" sldId="259"/>
            <ac:picMk id="16" creationId="{71F9A3FD-E829-4B8C-8FD5-18FE44221908}"/>
          </ac:picMkLst>
        </pc:picChg>
      </pc:sldChg>
      <pc:sldChg chg="addSp delSp modSp add mod delDesignElem">
        <pc:chgData name="Ntobeko" userId="bb702404-0231-4441-a3bf-0181f0b12715" providerId="ADAL" clId="{5EC877E3-DB62-4140-9612-35096E3B233D}" dt="2021-06-07T01:57:45.998" v="2488"/>
        <pc:sldMkLst>
          <pc:docMk/>
          <pc:sldMk cId="3717189979" sldId="259"/>
        </pc:sldMkLst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3717189979" sldId="259"/>
            <ac:spMk id="73" creationId="{0ED52484-C939-4951-85D6-79046BBC644D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3717189979" sldId="259"/>
            <ac:spMk id="74" creationId="{123AC743-1CAC-4594-8F81-8E5C1E45BA7B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3717189979" sldId="259"/>
            <ac:spMk id="75" creationId="{3DF8EA8C-4EAB-49EE-BBAB-78BE910D2232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3717189979" sldId="259"/>
            <ac:spMk id="76" creationId="{9973AF05-1CBD-4B57-BB0F-EAEF9F8FB679}"/>
          </ac:spMkLst>
        </pc:spChg>
        <pc:graphicFrameChg chg="mod">
          <ac:chgData name="Ntobeko" userId="bb702404-0231-4441-a3bf-0181f0b12715" providerId="ADAL" clId="{5EC877E3-DB62-4140-9612-35096E3B233D}" dt="2021-06-06T17:07:11.074" v="1706" actId="20577"/>
          <ac:graphicFrameMkLst>
            <pc:docMk/>
            <pc:sldMk cId="3717189979" sldId="259"/>
            <ac:graphicFrameMk id="60" creationId="{74D0E7F7-2073-4560-A8D1-2E5A48677E25}"/>
          </ac:graphicFrameMkLst>
        </pc:graphicFrameChg>
        <pc:picChg chg="add del mod">
          <ac:chgData name="Ntobeko" userId="bb702404-0231-4441-a3bf-0181f0b12715" providerId="ADAL" clId="{5EC877E3-DB62-4140-9612-35096E3B233D}" dt="2021-06-06T16:50:07.940" v="1581" actId="478"/>
          <ac:picMkLst>
            <pc:docMk/>
            <pc:sldMk cId="3717189979" sldId="259"/>
            <ac:picMk id="4" creationId="{7566C26B-1E74-4CD8-AE69-972D7DB96EE4}"/>
          </ac:picMkLst>
        </pc:picChg>
        <pc:picChg chg="add del mod">
          <ac:chgData name="Ntobeko" userId="bb702404-0231-4441-a3bf-0181f0b12715" providerId="ADAL" clId="{5EC877E3-DB62-4140-9612-35096E3B233D}" dt="2021-06-06T16:55:59.200" v="1596" actId="478"/>
          <ac:picMkLst>
            <pc:docMk/>
            <pc:sldMk cId="3717189979" sldId="259"/>
            <ac:picMk id="6" creationId="{D1BDC79D-67EE-4A81-ADFA-3A042CADB7AE}"/>
          </ac:picMkLst>
        </pc:picChg>
        <pc:picChg chg="del">
          <ac:chgData name="Ntobeko" userId="bb702404-0231-4441-a3bf-0181f0b12715" providerId="ADAL" clId="{5EC877E3-DB62-4140-9612-35096E3B233D}" dt="2021-06-06T17:24:04.063" v="1713" actId="478"/>
          <ac:picMkLst>
            <pc:docMk/>
            <pc:sldMk cId="3717189979" sldId="259"/>
            <ac:picMk id="8" creationId="{39D29E87-A730-4411-B650-2A9E8FB7E680}"/>
          </ac:picMkLst>
        </pc:picChg>
        <pc:picChg chg="add mod">
          <ac:chgData name="Ntobeko" userId="bb702404-0231-4441-a3bf-0181f0b12715" providerId="ADAL" clId="{5EC877E3-DB62-4140-9612-35096E3B233D}" dt="2021-06-06T16:57:14.294" v="1608" actId="1076"/>
          <ac:picMkLst>
            <pc:docMk/>
            <pc:sldMk cId="3717189979" sldId="259"/>
            <ac:picMk id="9" creationId="{D0AC8FD4-8437-4B39-AE28-0F2ADBA56C31}"/>
          </ac:picMkLst>
        </pc:picChg>
        <pc:picChg chg="add mod">
          <ac:chgData name="Ntobeko" userId="bb702404-0231-4441-a3bf-0181f0b12715" providerId="ADAL" clId="{5EC877E3-DB62-4140-9612-35096E3B233D}" dt="2021-06-06T17:24:00.147" v="1712" actId="1076"/>
          <ac:picMkLst>
            <pc:docMk/>
            <pc:sldMk cId="3717189979" sldId="259"/>
            <ac:picMk id="11" creationId="{1EE7CC7C-4005-4E95-896E-183A2B5D3CD2}"/>
          </ac:picMkLst>
        </pc:picChg>
        <pc:picChg chg="add mod">
          <ac:chgData name="Ntobeko" userId="bb702404-0231-4441-a3bf-0181f0b12715" providerId="ADAL" clId="{5EC877E3-DB62-4140-9612-35096E3B233D}" dt="2021-06-06T17:24:42.615" v="1726" actId="1076"/>
          <ac:picMkLst>
            <pc:docMk/>
            <pc:sldMk cId="3717189979" sldId="259"/>
            <ac:picMk id="13" creationId="{15BA0255-4254-4895-952E-03BCE585DD68}"/>
          </ac:picMkLst>
        </pc:picChg>
        <pc:picChg chg="del">
          <ac:chgData name="Ntobeko" userId="bb702404-0231-4441-a3bf-0181f0b12715" providerId="ADAL" clId="{5EC877E3-DB62-4140-9612-35096E3B233D}" dt="2021-06-06T16:49:49.484" v="1576" actId="478"/>
          <ac:picMkLst>
            <pc:docMk/>
            <pc:sldMk cId="3717189979" sldId="259"/>
            <ac:picMk id="14" creationId="{C2FE29B4-DEFF-4564-BA3F-BEAC5014D5F0}"/>
          </ac:picMkLst>
        </pc:picChg>
        <pc:picChg chg="del">
          <ac:chgData name="Ntobeko" userId="bb702404-0231-4441-a3bf-0181f0b12715" providerId="ADAL" clId="{5EC877E3-DB62-4140-9612-35096E3B233D}" dt="2021-06-06T17:23:38.505" v="1707" actId="478"/>
          <ac:picMkLst>
            <pc:docMk/>
            <pc:sldMk cId="3717189979" sldId="259"/>
            <ac:picMk id="16" creationId="{71F9A3FD-E829-4B8C-8FD5-18FE44221908}"/>
          </ac:picMkLst>
        </pc:picChg>
      </pc:sldChg>
      <pc:sldChg chg="addSp delSp modSp new mod setBg setClrOvrMap delDesignElem">
        <pc:chgData name="Ntobeko" userId="bb702404-0231-4441-a3bf-0181f0b12715" providerId="ADAL" clId="{5EC877E3-DB62-4140-9612-35096E3B233D}" dt="2021-06-07T01:57:45.998" v="2488"/>
        <pc:sldMkLst>
          <pc:docMk/>
          <pc:sldMk cId="3344247586" sldId="260"/>
        </pc:sldMkLst>
        <pc:spChg chg="mod">
          <ac:chgData name="Ntobeko" userId="bb702404-0231-4441-a3bf-0181f0b12715" providerId="ADAL" clId="{5EC877E3-DB62-4140-9612-35096E3B233D}" dt="2021-06-06T22:50:03.402" v="2290" actId="26606"/>
          <ac:spMkLst>
            <pc:docMk/>
            <pc:sldMk cId="3344247586" sldId="260"/>
            <ac:spMk id="2" creationId="{E07909D5-5A3B-4B42-B4F3-9A9D6006ED90}"/>
          </ac:spMkLst>
        </pc:spChg>
        <pc:spChg chg="del mod ord">
          <ac:chgData name="Ntobeko" userId="bb702404-0231-4441-a3bf-0181f0b12715" providerId="ADAL" clId="{5EC877E3-DB62-4140-9612-35096E3B233D}" dt="2021-06-06T22:16:37.810" v="1962" actId="26606"/>
          <ac:spMkLst>
            <pc:docMk/>
            <pc:sldMk cId="3344247586" sldId="260"/>
            <ac:spMk id="3" creationId="{50FCC50D-8A6F-41E3-B30D-E61AF483EDA3}"/>
          </ac:spMkLst>
        </pc:spChg>
        <pc:spChg chg="add del">
          <ac:chgData name="Ntobeko" userId="bb702404-0231-4441-a3bf-0181f0b12715" providerId="ADAL" clId="{5EC877E3-DB62-4140-9612-35096E3B233D}" dt="2021-06-06T22:06:05.842" v="1929" actId="26606"/>
          <ac:spMkLst>
            <pc:docMk/>
            <pc:sldMk cId="3344247586" sldId="260"/>
            <ac:spMk id="12" creationId="{4F74D28C-3268-4E35-8EE1-D92CB4A85A7D}"/>
          </ac:spMkLst>
        </pc:spChg>
        <pc:spChg chg="add del">
          <ac:chgData name="Ntobeko" userId="bb702404-0231-4441-a3bf-0181f0b12715" providerId="ADAL" clId="{5EC877E3-DB62-4140-9612-35096E3B233D}" dt="2021-06-06T22:16:37.810" v="1962" actId="26606"/>
          <ac:spMkLst>
            <pc:docMk/>
            <pc:sldMk cId="3344247586" sldId="260"/>
            <ac:spMk id="17" creationId="{CF62D2A7-8207-488C-9F46-316BA81A16C8}"/>
          </ac:spMkLst>
        </pc:spChg>
        <pc:spChg chg="add del">
          <ac:chgData name="Ntobeko" userId="bb702404-0231-4441-a3bf-0181f0b12715" providerId="ADAL" clId="{5EC877E3-DB62-4140-9612-35096E3B233D}" dt="2021-06-06T22:16:37.736" v="1961" actId="26606"/>
          <ac:spMkLst>
            <pc:docMk/>
            <pc:sldMk cId="3344247586" sldId="260"/>
            <ac:spMk id="22" creationId="{5FDF4720-5445-47BE-89FE-E40D1AE6F619}"/>
          </ac:spMkLst>
        </pc:spChg>
        <pc:spChg chg="add del">
          <ac:chgData name="Ntobeko" userId="bb702404-0231-4441-a3bf-0181f0b12715" providerId="ADAL" clId="{5EC877E3-DB62-4140-9612-35096E3B233D}" dt="2021-06-06T22:16:37.736" v="1961" actId="26606"/>
          <ac:spMkLst>
            <pc:docMk/>
            <pc:sldMk cId="3344247586" sldId="260"/>
            <ac:spMk id="24" creationId="{AC8710B4-A815-4082-9E4F-F13A0007090C}"/>
          </ac:spMkLst>
        </pc:spChg>
        <pc:spChg chg="add del">
          <ac:chgData name="Ntobeko" userId="bb702404-0231-4441-a3bf-0181f0b12715" providerId="ADAL" clId="{5EC877E3-DB62-4140-9612-35096E3B233D}" dt="2021-06-06T22:50:03.402" v="2290" actId="26606"/>
          <ac:spMkLst>
            <pc:docMk/>
            <pc:sldMk cId="3344247586" sldId="260"/>
            <ac:spMk id="26" creationId="{CF62D2A7-8207-488C-9F46-316BA81A16C8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3344247586" sldId="260"/>
            <ac:spMk id="28" creationId="{9AA72BD9-2C5A-4EDC-931F-5AA08EACA0F3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3344247586" sldId="260"/>
            <ac:spMk id="29" creationId="{DD3981AC-7B61-4947-BCF3-F7AA7FA385B9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3344247586" sldId="260"/>
            <ac:spMk id="30" creationId="{7A5F0580-5EE9-419F-96EE-B6529EF6E7D0}"/>
          </ac:spMkLst>
        </pc:spChg>
        <pc:spChg chg="add del">
          <ac:chgData name="Ntobeko" userId="bb702404-0231-4441-a3bf-0181f0b12715" providerId="ADAL" clId="{5EC877E3-DB62-4140-9612-35096E3B233D}" dt="2021-06-06T22:49:43.359" v="2286" actId="26606"/>
          <ac:spMkLst>
            <pc:docMk/>
            <pc:sldMk cId="3344247586" sldId="260"/>
            <ac:spMk id="31" creationId="{CF62D2A7-8207-488C-9F46-316BA81A16C8}"/>
          </ac:spMkLst>
        </pc:spChg>
        <pc:spChg chg="add del">
          <ac:chgData name="Ntobeko" userId="bb702404-0231-4441-a3bf-0181f0b12715" providerId="ADAL" clId="{5EC877E3-DB62-4140-9612-35096E3B233D}" dt="2021-06-06T22:49:56.151" v="2288" actId="26606"/>
          <ac:spMkLst>
            <pc:docMk/>
            <pc:sldMk cId="3344247586" sldId="260"/>
            <ac:spMk id="33" creationId="{41202E79-1236-4DF8-9921-F47A0B079C13}"/>
          </ac:spMkLst>
        </pc:spChg>
        <pc:spChg chg="add del">
          <ac:chgData name="Ntobeko" userId="bb702404-0231-4441-a3bf-0181f0b12715" providerId="ADAL" clId="{5EC877E3-DB62-4140-9612-35096E3B233D}" dt="2021-06-06T22:49:56.151" v="2288" actId="26606"/>
          <ac:spMkLst>
            <pc:docMk/>
            <pc:sldMk cId="3344247586" sldId="260"/>
            <ac:spMk id="34" creationId="{B4147794-66B7-4CDE-BC75-BBDC48B2FCEB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3344247586" sldId="260"/>
            <ac:spMk id="35" creationId="{55D4142C-5077-457F-A6AD-3FECFDB39685}"/>
          </ac:spMkLst>
        </pc:spChg>
        <pc:spChg chg="add del">
          <ac:chgData name="Ntobeko" userId="bb702404-0231-4441-a3bf-0181f0b12715" providerId="ADAL" clId="{5EC877E3-DB62-4140-9612-35096E3B233D}" dt="2021-06-06T22:50:03.402" v="2290" actId="26606"/>
          <ac:spMkLst>
            <pc:docMk/>
            <pc:sldMk cId="3344247586" sldId="260"/>
            <ac:spMk id="36" creationId="{B95B9BA8-1D69-4796-85F5-B6D0BD52354B}"/>
          </ac:spMkLst>
        </pc:spChg>
        <pc:grpChg chg="add del">
          <ac:chgData name="Ntobeko" userId="bb702404-0231-4441-a3bf-0181f0b12715" providerId="ADAL" clId="{5EC877E3-DB62-4140-9612-35096E3B233D}" dt="2021-06-06T22:50:03.402" v="2290" actId="26606"/>
          <ac:grpSpMkLst>
            <pc:docMk/>
            <pc:sldMk cId="3344247586" sldId="260"/>
            <ac:grpSpMk id="37" creationId="{23705FF7-CAB4-430F-A07B-AF2245F17F1C}"/>
          </ac:grpSpMkLst>
        </pc:grpChg>
        <pc:graphicFrameChg chg="add mod ord modGraphic">
          <ac:chgData name="Ntobeko" userId="bb702404-0231-4441-a3bf-0181f0b12715" providerId="ADAL" clId="{5EC877E3-DB62-4140-9612-35096E3B233D}" dt="2021-06-06T22:50:03.402" v="2290" actId="26606"/>
          <ac:graphicFrameMkLst>
            <pc:docMk/>
            <pc:sldMk cId="3344247586" sldId="260"/>
            <ac:graphicFrameMk id="19" creationId="{9E041257-0C7A-4294-8EAA-467C8ACF7622}"/>
          </ac:graphicFrameMkLst>
        </pc:graphicFrameChg>
        <pc:picChg chg="add del mod">
          <ac:chgData name="Ntobeko" userId="bb702404-0231-4441-a3bf-0181f0b12715" providerId="ADAL" clId="{5EC877E3-DB62-4140-9612-35096E3B233D}" dt="2021-06-06T18:24:55.613" v="1876" actId="478"/>
          <ac:picMkLst>
            <pc:docMk/>
            <pc:sldMk cId="3344247586" sldId="260"/>
            <ac:picMk id="5" creationId="{D688F49E-2F15-4D5D-BB08-D67B93B04ECE}"/>
          </ac:picMkLst>
        </pc:picChg>
        <pc:picChg chg="add del mod ord">
          <ac:chgData name="Ntobeko" userId="bb702404-0231-4441-a3bf-0181f0b12715" providerId="ADAL" clId="{5EC877E3-DB62-4140-9612-35096E3B233D}" dt="2021-06-06T22:50:03.418" v="2291" actId="478"/>
          <ac:picMkLst>
            <pc:docMk/>
            <pc:sldMk cId="3344247586" sldId="260"/>
            <ac:picMk id="7" creationId="{A5D226DC-0314-4AB6-BD81-AAD17520B1BC}"/>
          </ac:picMkLst>
        </pc:picChg>
        <pc:picChg chg="add del mod ord">
          <ac:chgData name="Ntobeko" userId="bb702404-0231-4441-a3bf-0181f0b12715" providerId="ADAL" clId="{5EC877E3-DB62-4140-9612-35096E3B233D}" dt="2021-06-06T22:50:03.453" v="2293"/>
          <ac:picMkLst>
            <pc:docMk/>
            <pc:sldMk cId="3344247586" sldId="260"/>
            <ac:picMk id="9" creationId="{9CFEB07A-49AD-4D31-8D3F-89BDBF0F3BC2}"/>
          </ac:picMkLst>
        </pc:picChg>
      </pc:sldChg>
      <pc:sldChg chg="addSp delSp modSp new mod setBg delDesignElem">
        <pc:chgData name="Ntobeko" userId="bb702404-0231-4441-a3bf-0181f0b12715" providerId="ADAL" clId="{5EC877E3-DB62-4140-9612-35096E3B233D}" dt="2021-06-07T01:57:45.998" v="2488"/>
        <pc:sldMkLst>
          <pc:docMk/>
          <pc:sldMk cId="174110515" sldId="261"/>
        </pc:sldMkLst>
        <pc:spChg chg="mod">
          <ac:chgData name="Ntobeko" userId="bb702404-0231-4441-a3bf-0181f0b12715" providerId="ADAL" clId="{5EC877E3-DB62-4140-9612-35096E3B233D}" dt="2021-06-06T22:08:59.991" v="1937" actId="26606"/>
          <ac:spMkLst>
            <pc:docMk/>
            <pc:sldMk cId="174110515" sldId="261"/>
            <ac:spMk id="2" creationId="{CBA3C7B7-57C5-41EF-AF91-CAE46C148FFE}"/>
          </ac:spMkLst>
        </pc:spChg>
        <pc:spChg chg="mod ord">
          <ac:chgData name="Ntobeko" userId="bb702404-0231-4441-a3bf-0181f0b12715" providerId="ADAL" clId="{5EC877E3-DB62-4140-9612-35096E3B233D}" dt="2021-06-06T22:08:59.991" v="1937" actId="26606"/>
          <ac:spMkLst>
            <pc:docMk/>
            <pc:sldMk cId="174110515" sldId="261"/>
            <ac:spMk id="3" creationId="{7521B862-0392-4B59-9526-2C404EF69480}"/>
          </ac:spMkLst>
        </pc:spChg>
        <pc:spChg chg="add">
          <ac:chgData name="Ntobeko" userId="bb702404-0231-4441-a3bf-0181f0b12715" providerId="ADAL" clId="{5EC877E3-DB62-4140-9612-35096E3B233D}" dt="2021-06-06T22:08:59.991" v="1937" actId="26606"/>
          <ac:spMkLst>
            <pc:docMk/>
            <pc:sldMk cId="174110515" sldId="261"/>
            <ac:spMk id="10" creationId="{B95B9BA8-1D69-4796-85F5-B6D0BD52354B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174110515" sldId="261"/>
            <ac:spMk id="28" creationId="{620FDFD2-19AF-4124-A49A-BAC0929B1300}"/>
          </ac:spMkLst>
        </pc:spChg>
        <pc:grpChg chg="add">
          <ac:chgData name="Ntobeko" userId="bb702404-0231-4441-a3bf-0181f0b12715" providerId="ADAL" clId="{5EC877E3-DB62-4140-9612-35096E3B233D}" dt="2021-06-06T22:08:59.991" v="1937" actId="26606"/>
          <ac:grpSpMkLst>
            <pc:docMk/>
            <pc:sldMk cId="174110515" sldId="261"/>
            <ac:grpSpMk id="12" creationId="{0EAC7AFE-68C0-41EB-A1C7-108E60D7C338}"/>
          </ac:grpSpMkLst>
        </pc:grpChg>
        <pc:grpChg chg="add del">
          <ac:chgData name="Ntobeko" userId="bb702404-0231-4441-a3bf-0181f0b12715" providerId="ADAL" clId="{5EC877E3-DB62-4140-9612-35096E3B233D}" dt="2021-06-07T01:57:45.998" v="2488"/>
          <ac:grpSpMkLst>
            <pc:docMk/>
            <pc:sldMk cId="174110515" sldId="261"/>
            <ac:grpSpMk id="30" creationId="{7F6F6FC6-9A5F-4E14-8105-15D94914A798}"/>
          </ac:grpSpMkLst>
        </pc:grpChg>
        <pc:picChg chg="add mod">
          <ac:chgData name="Ntobeko" userId="bb702404-0231-4441-a3bf-0181f0b12715" providerId="ADAL" clId="{5EC877E3-DB62-4140-9612-35096E3B233D}" dt="2021-06-06T22:08:59.991" v="1937" actId="26606"/>
          <ac:picMkLst>
            <pc:docMk/>
            <pc:sldMk cId="174110515" sldId="261"/>
            <ac:picMk id="5" creationId="{EBA812B7-3A0E-425A-9FA1-39BF67B0A17F}"/>
          </ac:picMkLst>
        </pc:picChg>
      </pc:sldChg>
      <pc:sldChg chg="addSp delSp modSp new mod setBg setClrOvrMap">
        <pc:chgData name="Ntobeko" userId="bb702404-0231-4441-a3bf-0181f0b12715" providerId="ADAL" clId="{5EC877E3-DB62-4140-9612-35096E3B233D}" dt="2021-06-06T22:14:18.727" v="1945" actId="26606"/>
        <pc:sldMkLst>
          <pc:docMk/>
          <pc:sldMk cId="1143263156" sldId="262"/>
        </pc:sldMkLst>
        <pc:spChg chg="mod">
          <ac:chgData name="Ntobeko" userId="bb702404-0231-4441-a3bf-0181f0b12715" providerId="ADAL" clId="{5EC877E3-DB62-4140-9612-35096E3B233D}" dt="2021-06-06T22:14:18.727" v="1945" actId="26606"/>
          <ac:spMkLst>
            <pc:docMk/>
            <pc:sldMk cId="1143263156" sldId="262"/>
            <ac:spMk id="2" creationId="{5993B5FD-D405-49D7-BE70-55A57C318C6C}"/>
          </ac:spMkLst>
        </pc:spChg>
        <pc:spChg chg="mod ord">
          <ac:chgData name="Ntobeko" userId="bb702404-0231-4441-a3bf-0181f0b12715" providerId="ADAL" clId="{5EC877E3-DB62-4140-9612-35096E3B233D}" dt="2021-06-06T22:14:18.727" v="1945" actId="26606"/>
          <ac:spMkLst>
            <pc:docMk/>
            <pc:sldMk cId="1143263156" sldId="262"/>
            <ac:spMk id="3" creationId="{BDAE7B18-C46D-44DA-8077-F7226BAB64BB}"/>
          </ac:spMkLst>
        </pc:spChg>
        <pc:spChg chg="add">
          <ac:chgData name="Ntobeko" userId="bb702404-0231-4441-a3bf-0181f0b12715" providerId="ADAL" clId="{5EC877E3-DB62-4140-9612-35096E3B233D}" dt="2021-06-06T22:14:18.727" v="1945" actId="26606"/>
          <ac:spMkLst>
            <pc:docMk/>
            <pc:sldMk cId="1143263156" sldId="262"/>
            <ac:spMk id="7" creationId="{B95B9BA8-1D69-4796-85F5-B6D0BD52354B}"/>
          </ac:spMkLst>
        </pc:spChg>
        <pc:spChg chg="add del">
          <ac:chgData name="Ntobeko" userId="bb702404-0231-4441-a3bf-0181f0b12715" providerId="ADAL" clId="{5EC877E3-DB62-4140-9612-35096E3B233D}" dt="2021-06-06T22:14:16.429" v="1942" actId="26606"/>
          <ac:spMkLst>
            <pc:docMk/>
            <pc:sldMk cId="1143263156" sldId="262"/>
            <ac:spMk id="10" creationId="{5E8D2E83-FB3A-40E7-A9E5-7AB389D612B4}"/>
          </ac:spMkLst>
        </pc:spChg>
        <pc:picChg chg="add mod ord">
          <ac:chgData name="Ntobeko" userId="bb702404-0231-4441-a3bf-0181f0b12715" providerId="ADAL" clId="{5EC877E3-DB62-4140-9612-35096E3B233D}" dt="2021-06-06T22:14:18.727" v="1945" actId="26606"/>
          <ac:picMkLst>
            <pc:docMk/>
            <pc:sldMk cId="1143263156" sldId="262"/>
            <ac:picMk id="5" creationId="{BADDA2F9-D0D4-4927-A2E3-F2A5363F6A50}"/>
          </ac:picMkLst>
        </pc:picChg>
      </pc:sldChg>
      <pc:sldChg chg="addSp delSp modSp new mod setBg setClrOvrMap delDesignElem">
        <pc:chgData name="Ntobeko" userId="bb702404-0231-4441-a3bf-0181f0b12715" providerId="ADAL" clId="{5EC877E3-DB62-4140-9612-35096E3B233D}" dt="2021-06-07T01:57:45.998" v="2488"/>
        <pc:sldMkLst>
          <pc:docMk/>
          <pc:sldMk cId="2183243451" sldId="263"/>
        </pc:sldMkLst>
        <pc:spChg chg="mod">
          <ac:chgData name="Ntobeko" userId="bb702404-0231-4441-a3bf-0181f0b12715" providerId="ADAL" clId="{5EC877E3-DB62-4140-9612-35096E3B233D}" dt="2021-06-06T22:14:56.107" v="1954" actId="26606"/>
          <ac:spMkLst>
            <pc:docMk/>
            <pc:sldMk cId="2183243451" sldId="263"/>
            <ac:spMk id="2" creationId="{9D46D95D-D9A0-4194-95C7-073A07484B13}"/>
          </ac:spMkLst>
        </pc:spChg>
        <pc:spChg chg="mod ord">
          <ac:chgData name="Ntobeko" userId="bb702404-0231-4441-a3bf-0181f0b12715" providerId="ADAL" clId="{5EC877E3-DB62-4140-9612-35096E3B233D}" dt="2021-06-06T22:14:56.107" v="1954" actId="26606"/>
          <ac:spMkLst>
            <pc:docMk/>
            <pc:sldMk cId="2183243451" sldId="263"/>
            <ac:spMk id="3" creationId="{1C22F1DA-AD33-432F-A2D8-4C1D054BAD64}"/>
          </ac:spMkLst>
        </pc:spChg>
        <pc:spChg chg="add del">
          <ac:chgData name="Ntobeko" userId="bb702404-0231-4441-a3bf-0181f0b12715" providerId="ADAL" clId="{5EC877E3-DB62-4140-9612-35096E3B233D}" dt="2021-06-06T22:14:54.141" v="1951" actId="26606"/>
          <ac:spMkLst>
            <pc:docMk/>
            <pc:sldMk cId="2183243451" sldId="263"/>
            <ac:spMk id="10" creationId="{B95B9BA8-1D69-4796-85F5-B6D0BD52354B}"/>
          </ac:spMkLst>
        </pc:spChg>
        <pc:spChg chg="add del">
          <ac:chgData name="Ntobeko" userId="bb702404-0231-4441-a3bf-0181f0b12715" providerId="ADAL" clId="{5EC877E3-DB62-4140-9612-35096E3B233D}" dt="2021-06-06T22:14:56.097" v="1953" actId="26606"/>
          <ac:spMkLst>
            <pc:docMk/>
            <pc:sldMk cId="2183243451" sldId="263"/>
            <ac:spMk id="15" creationId="{5396781C-32A1-4FDA-A83B-A7FF8C1B1E99}"/>
          </ac:spMkLst>
        </pc:spChg>
        <pc:spChg chg="add">
          <ac:chgData name="Ntobeko" userId="bb702404-0231-4441-a3bf-0181f0b12715" providerId="ADAL" clId="{5EC877E3-DB62-4140-9612-35096E3B233D}" dt="2021-06-06T22:14:56.107" v="1954" actId="26606"/>
          <ac:spMkLst>
            <pc:docMk/>
            <pc:sldMk cId="2183243451" sldId="263"/>
            <ac:spMk id="17" creationId="{CF62D2A7-8207-488C-9F46-316BA81A16C8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2183243451" sldId="263"/>
            <ac:spMk id="31" creationId="{E8A8EAB8-D2FF-444D-B34B-7D32F106AD0E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2183243451" sldId="263"/>
            <ac:spMk id="33" creationId="{9DD005C1-8C51-42D6-9BEE-B9B83849743D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2183243451" sldId="263"/>
            <ac:spMk id="35" creationId="{C61F2F60-14E3-4196-B7CE-175E46F04481}"/>
          </ac:spMkLst>
        </pc:spChg>
        <pc:grpChg chg="add del">
          <ac:chgData name="Ntobeko" userId="bb702404-0231-4441-a3bf-0181f0b12715" providerId="ADAL" clId="{5EC877E3-DB62-4140-9612-35096E3B233D}" dt="2021-06-06T22:14:56.097" v="1953" actId="26606"/>
          <ac:grpSpMkLst>
            <pc:docMk/>
            <pc:sldMk cId="2183243451" sldId="263"/>
            <ac:grpSpMk id="12" creationId="{54A1C8FD-E5B7-4BEC-A74A-A55FB8EA7CFE}"/>
          </ac:grpSpMkLst>
        </pc:grpChg>
        <pc:picChg chg="add mod">
          <ac:chgData name="Ntobeko" userId="bb702404-0231-4441-a3bf-0181f0b12715" providerId="ADAL" clId="{5EC877E3-DB62-4140-9612-35096E3B233D}" dt="2021-06-06T22:15:31.326" v="1957" actId="1076"/>
          <ac:picMkLst>
            <pc:docMk/>
            <pc:sldMk cId="2183243451" sldId="263"/>
            <ac:picMk id="5" creationId="{F3C01DCE-99B7-485E-AC1E-FB53062B7245}"/>
          </ac:picMkLst>
        </pc:picChg>
      </pc:sldChg>
      <pc:sldChg chg="modSp new mod">
        <pc:chgData name="Ntobeko" userId="bb702404-0231-4441-a3bf-0181f0b12715" providerId="ADAL" clId="{5EC877E3-DB62-4140-9612-35096E3B233D}" dt="2021-06-06T22:36:09.615" v="2228" actId="20577"/>
        <pc:sldMkLst>
          <pc:docMk/>
          <pc:sldMk cId="2361483522" sldId="264"/>
        </pc:sldMkLst>
        <pc:spChg chg="mod">
          <ac:chgData name="Ntobeko" userId="bb702404-0231-4441-a3bf-0181f0b12715" providerId="ADAL" clId="{5EC877E3-DB62-4140-9612-35096E3B233D}" dt="2021-06-06T22:20:02.889" v="1980" actId="20577"/>
          <ac:spMkLst>
            <pc:docMk/>
            <pc:sldMk cId="2361483522" sldId="264"/>
            <ac:spMk id="2" creationId="{7303156D-F5F7-47C3-A013-0A96D57831E4}"/>
          </ac:spMkLst>
        </pc:spChg>
        <pc:spChg chg="mod">
          <ac:chgData name="Ntobeko" userId="bb702404-0231-4441-a3bf-0181f0b12715" providerId="ADAL" clId="{5EC877E3-DB62-4140-9612-35096E3B233D}" dt="2021-06-06T22:36:09.615" v="2228" actId="20577"/>
          <ac:spMkLst>
            <pc:docMk/>
            <pc:sldMk cId="2361483522" sldId="264"/>
            <ac:spMk id="3" creationId="{A03CEF0F-0E5D-44D4-908A-BB59495652C4}"/>
          </ac:spMkLst>
        </pc:spChg>
      </pc:sldChg>
      <pc:sldChg chg="addSp delSp modSp new mod setBg setClrOvrMap">
        <pc:chgData name="Ntobeko" userId="bb702404-0231-4441-a3bf-0181f0b12715" providerId="ADAL" clId="{5EC877E3-DB62-4140-9612-35096E3B233D}" dt="2021-06-06T22:50:03.650" v="2294" actId="1076"/>
        <pc:sldMkLst>
          <pc:docMk/>
          <pc:sldMk cId="3888783577" sldId="265"/>
        </pc:sldMkLst>
        <pc:spChg chg="mod ord">
          <ac:chgData name="Ntobeko" userId="bb702404-0231-4441-a3bf-0181f0b12715" providerId="ADAL" clId="{5EC877E3-DB62-4140-9612-35096E3B233D}" dt="2021-06-06T22:46:10.793" v="2278" actId="26606"/>
          <ac:spMkLst>
            <pc:docMk/>
            <pc:sldMk cId="3888783577" sldId="265"/>
            <ac:spMk id="2" creationId="{B5F4963B-67C3-42E5-A89A-9451C2739B92}"/>
          </ac:spMkLst>
        </pc:spChg>
        <pc:spChg chg="del">
          <ac:chgData name="Ntobeko" userId="bb702404-0231-4441-a3bf-0181f0b12715" providerId="ADAL" clId="{5EC877E3-DB62-4140-9612-35096E3B233D}" dt="2021-06-06T22:42:51.631" v="2240" actId="931"/>
          <ac:spMkLst>
            <pc:docMk/>
            <pc:sldMk cId="3888783577" sldId="265"/>
            <ac:spMk id="3" creationId="{BC1076FD-9D66-4C61-B9D7-C41FD2BD6962}"/>
          </ac:spMkLst>
        </pc:spChg>
        <pc:spChg chg="add del">
          <ac:chgData name="Ntobeko" userId="bb702404-0231-4441-a3bf-0181f0b12715" providerId="ADAL" clId="{5EC877E3-DB62-4140-9612-35096E3B233D}" dt="2021-06-06T22:45:24.200" v="2267" actId="26606"/>
          <ac:spMkLst>
            <pc:docMk/>
            <pc:sldMk cId="3888783577" sldId="265"/>
            <ac:spMk id="8" creationId="{37C89E4B-3C9F-44B9-8B86-D9E3D112D8EC}"/>
          </ac:spMkLst>
        </pc:spChg>
        <pc:spChg chg="add del">
          <ac:chgData name="Ntobeko" userId="bb702404-0231-4441-a3bf-0181f0b12715" providerId="ADAL" clId="{5EC877E3-DB62-4140-9612-35096E3B233D}" dt="2021-06-06T22:43:15.755" v="2247" actId="26606"/>
          <ac:spMkLst>
            <pc:docMk/>
            <pc:sldMk cId="3888783577" sldId="265"/>
            <ac:spMk id="9" creationId="{2ACA48A7-68D8-48F6-AEEF-5E4E66337D9E}"/>
          </ac:spMkLst>
        </pc:spChg>
        <pc:spChg chg="add del">
          <ac:chgData name="Ntobeko" userId="bb702404-0231-4441-a3bf-0181f0b12715" providerId="ADAL" clId="{5EC877E3-DB62-4140-9612-35096E3B233D}" dt="2021-06-06T22:43:35.657" v="2251" actId="26606"/>
          <ac:spMkLst>
            <pc:docMk/>
            <pc:sldMk cId="3888783577" sldId="265"/>
            <ac:spMk id="10" creationId="{A8384FB5-9ADC-4DDC-881B-597D56F5B15D}"/>
          </ac:spMkLst>
        </pc:spChg>
        <pc:spChg chg="add del">
          <ac:chgData name="Ntobeko" userId="bb702404-0231-4441-a3bf-0181f0b12715" providerId="ADAL" clId="{5EC877E3-DB62-4140-9612-35096E3B233D}" dt="2021-06-06T22:43:15.755" v="2247" actId="26606"/>
          <ac:spMkLst>
            <pc:docMk/>
            <pc:sldMk cId="3888783577" sldId="265"/>
            <ac:spMk id="12" creationId="{5E8D2E83-FB3A-40E7-A9E5-7AB389D612B4}"/>
          </ac:spMkLst>
        </pc:spChg>
        <pc:spChg chg="add del">
          <ac:chgData name="Ntobeko" userId="bb702404-0231-4441-a3bf-0181f0b12715" providerId="ADAL" clId="{5EC877E3-DB62-4140-9612-35096E3B233D}" dt="2021-06-06T22:43:18.341" v="2249" actId="26606"/>
          <ac:spMkLst>
            <pc:docMk/>
            <pc:sldMk cId="3888783577" sldId="265"/>
            <ac:spMk id="14" creationId="{E30A3A45-140E-431E-AED0-07EF836310B3}"/>
          </ac:spMkLst>
        </pc:spChg>
        <pc:spChg chg="add del">
          <ac:chgData name="Ntobeko" userId="bb702404-0231-4441-a3bf-0181f0b12715" providerId="ADAL" clId="{5EC877E3-DB62-4140-9612-35096E3B233D}" dt="2021-06-06T22:43:18.341" v="2249" actId="26606"/>
          <ac:spMkLst>
            <pc:docMk/>
            <pc:sldMk cId="3888783577" sldId="265"/>
            <ac:spMk id="15" creationId="{21A75659-5A6F-4F77-9679-678A00B9D8DC}"/>
          </ac:spMkLst>
        </pc:spChg>
        <pc:spChg chg="add del">
          <ac:chgData name="Ntobeko" userId="bb702404-0231-4441-a3bf-0181f0b12715" providerId="ADAL" clId="{5EC877E3-DB62-4140-9612-35096E3B233D}" dt="2021-06-06T22:43:18.341" v="2249" actId="26606"/>
          <ac:spMkLst>
            <pc:docMk/>
            <pc:sldMk cId="3888783577" sldId="265"/>
            <ac:spMk id="16" creationId="{55D4142C-5077-457F-A6AD-3FECFDB39685}"/>
          </ac:spMkLst>
        </pc:spChg>
        <pc:spChg chg="add del">
          <ac:chgData name="Ntobeko" userId="bb702404-0231-4441-a3bf-0181f0b12715" providerId="ADAL" clId="{5EC877E3-DB62-4140-9612-35096E3B233D}" dt="2021-06-06T22:43:18.341" v="2249" actId="26606"/>
          <ac:spMkLst>
            <pc:docMk/>
            <pc:sldMk cId="3888783577" sldId="265"/>
            <ac:spMk id="17" creationId="{9F14D3D5-0D2B-4168-81BA-CBA9086C252C}"/>
          </ac:spMkLst>
        </pc:spChg>
        <pc:spChg chg="add del">
          <ac:chgData name="Ntobeko" userId="bb702404-0231-4441-a3bf-0181f0b12715" providerId="ADAL" clId="{5EC877E3-DB62-4140-9612-35096E3B233D}" dt="2021-06-06T22:43:18.341" v="2249" actId="26606"/>
          <ac:spMkLst>
            <pc:docMk/>
            <pc:sldMk cId="3888783577" sldId="265"/>
            <ac:spMk id="18" creationId="{7A5F0580-5EE9-419F-96EE-B6529EF6E7D0}"/>
          </ac:spMkLst>
        </pc:spChg>
        <pc:spChg chg="add del">
          <ac:chgData name="Ntobeko" userId="bb702404-0231-4441-a3bf-0181f0b12715" providerId="ADAL" clId="{5EC877E3-DB62-4140-9612-35096E3B233D}" dt="2021-06-06T22:46:10.793" v="2278" actId="26606"/>
          <ac:spMkLst>
            <pc:docMk/>
            <pc:sldMk cId="3888783577" sldId="265"/>
            <ac:spMk id="19" creationId="{37C89E4B-3C9F-44B9-8B86-D9E3D112D8EC}"/>
          </ac:spMkLst>
        </pc:spChg>
        <pc:spChg chg="add del">
          <ac:chgData name="Ntobeko" userId="bb702404-0231-4441-a3bf-0181f0b12715" providerId="ADAL" clId="{5EC877E3-DB62-4140-9612-35096E3B233D}" dt="2021-06-06T22:43:35.657" v="2251" actId="26606"/>
          <ac:spMkLst>
            <pc:docMk/>
            <pc:sldMk cId="3888783577" sldId="265"/>
            <ac:spMk id="20" creationId="{91E5A9A7-95C6-4F4F-B00E-C82E07FE62EF}"/>
          </ac:spMkLst>
        </pc:spChg>
        <pc:spChg chg="add del">
          <ac:chgData name="Ntobeko" userId="bb702404-0231-4441-a3bf-0181f0b12715" providerId="ADAL" clId="{5EC877E3-DB62-4140-9612-35096E3B233D}" dt="2021-06-06T22:43:35.657" v="2251" actId="26606"/>
          <ac:spMkLst>
            <pc:docMk/>
            <pc:sldMk cId="3888783577" sldId="265"/>
            <ac:spMk id="21" creationId="{D07DD2DE-F619-49DD-B5E7-03A290FF4ED1}"/>
          </ac:spMkLst>
        </pc:spChg>
        <pc:spChg chg="add del">
          <ac:chgData name="Ntobeko" userId="bb702404-0231-4441-a3bf-0181f0b12715" providerId="ADAL" clId="{5EC877E3-DB62-4140-9612-35096E3B233D}" dt="2021-06-06T22:43:35.657" v="2251" actId="26606"/>
          <ac:spMkLst>
            <pc:docMk/>
            <pc:sldMk cId="3888783577" sldId="265"/>
            <ac:spMk id="22" creationId="{85149191-5F60-4A28-AAFF-039F96B0F3EC}"/>
          </ac:spMkLst>
        </pc:spChg>
        <pc:spChg chg="add del">
          <ac:chgData name="Ntobeko" userId="bb702404-0231-4441-a3bf-0181f0b12715" providerId="ADAL" clId="{5EC877E3-DB62-4140-9612-35096E3B233D}" dt="2021-06-06T22:43:35.657" v="2251" actId="26606"/>
          <ac:spMkLst>
            <pc:docMk/>
            <pc:sldMk cId="3888783577" sldId="265"/>
            <ac:spMk id="23" creationId="{F8260ED5-17F7-4158-B241-D51DD4CF1B7E}"/>
          </ac:spMkLst>
        </pc:spChg>
        <pc:spChg chg="add del">
          <ac:chgData name="Ntobeko" userId="bb702404-0231-4441-a3bf-0181f0b12715" providerId="ADAL" clId="{5EC877E3-DB62-4140-9612-35096E3B233D}" dt="2021-06-06T22:46:07.828" v="2274" actId="26606"/>
          <ac:spMkLst>
            <pc:docMk/>
            <pc:sldMk cId="3888783577" sldId="265"/>
            <ac:spMk id="30" creationId="{37C89E4B-3C9F-44B9-8B86-D9E3D112D8EC}"/>
          </ac:spMkLst>
        </pc:spChg>
        <pc:picChg chg="add mod">
          <ac:chgData name="Ntobeko" userId="bb702404-0231-4441-a3bf-0181f0b12715" providerId="ADAL" clId="{5EC877E3-DB62-4140-9612-35096E3B233D}" dt="2021-06-06T22:50:03.650" v="2294" actId="1076"/>
          <ac:picMkLst>
            <pc:docMk/>
            <pc:sldMk cId="3888783577" sldId="265"/>
            <ac:picMk id="5" creationId="{62755FD1-5CE9-44CF-B2FF-AE8E587FD6CA}"/>
          </ac:picMkLst>
        </pc:picChg>
        <pc:picChg chg="add del mod">
          <ac:chgData name="Ntobeko" userId="bb702404-0231-4441-a3bf-0181f0b12715" providerId="ADAL" clId="{5EC877E3-DB62-4140-9612-35096E3B233D}" dt="2021-06-06T22:44:47.666" v="2259" actId="478"/>
          <ac:picMkLst>
            <pc:docMk/>
            <pc:sldMk cId="3888783577" sldId="265"/>
            <ac:picMk id="7" creationId="{5F04437C-3071-44EB-BE6E-65377985A7A1}"/>
          </ac:picMkLst>
        </pc:picChg>
        <pc:cxnChg chg="add del">
          <ac:chgData name="Ntobeko" userId="bb702404-0231-4441-a3bf-0181f0b12715" providerId="ADAL" clId="{5EC877E3-DB62-4140-9612-35096E3B233D}" dt="2021-06-06T22:45:24.200" v="2267" actId="26606"/>
          <ac:cxnSpMkLst>
            <pc:docMk/>
            <pc:sldMk cId="3888783577" sldId="265"/>
            <ac:cxnSpMk id="11" creationId="{AA2EAA10-076F-46BD-8F0F-B9A2FB77A85C}"/>
          </ac:cxnSpMkLst>
        </pc:cxnChg>
        <pc:cxnChg chg="add del">
          <ac:chgData name="Ntobeko" userId="bb702404-0231-4441-a3bf-0181f0b12715" providerId="ADAL" clId="{5EC877E3-DB62-4140-9612-35096E3B233D}" dt="2021-06-06T22:45:24.200" v="2267" actId="26606"/>
          <ac:cxnSpMkLst>
            <pc:docMk/>
            <pc:sldMk cId="3888783577" sldId="265"/>
            <ac:cxnSpMk id="13" creationId="{D891E407-403B-4764-86C9-33A56D3BCAA3}"/>
          </ac:cxnSpMkLst>
        </pc:cxnChg>
        <pc:cxnChg chg="add del">
          <ac:chgData name="Ntobeko" userId="bb702404-0231-4441-a3bf-0181f0b12715" providerId="ADAL" clId="{5EC877E3-DB62-4140-9612-35096E3B233D}" dt="2021-06-06T22:46:10.793" v="2278" actId="26606"/>
          <ac:cxnSpMkLst>
            <pc:docMk/>
            <pc:sldMk cId="3888783577" sldId="265"/>
            <ac:cxnSpMk id="24" creationId="{AA2EAA10-076F-46BD-8F0F-B9A2FB77A85C}"/>
          </ac:cxnSpMkLst>
        </pc:cxnChg>
        <pc:cxnChg chg="add del">
          <ac:chgData name="Ntobeko" userId="bb702404-0231-4441-a3bf-0181f0b12715" providerId="ADAL" clId="{5EC877E3-DB62-4140-9612-35096E3B233D}" dt="2021-06-06T22:46:10.793" v="2278" actId="26606"/>
          <ac:cxnSpMkLst>
            <pc:docMk/>
            <pc:sldMk cId="3888783577" sldId="265"/>
            <ac:cxnSpMk id="25" creationId="{D891E407-403B-4764-86C9-33A56D3BCAA3}"/>
          </ac:cxnSpMkLst>
        </pc:cxnChg>
        <pc:cxnChg chg="add del">
          <ac:chgData name="Ntobeko" userId="bb702404-0231-4441-a3bf-0181f0b12715" providerId="ADAL" clId="{5EC877E3-DB62-4140-9612-35096E3B233D}" dt="2021-06-06T22:46:07.828" v="2274" actId="26606"/>
          <ac:cxnSpMkLst>
            <pc:docMk/>
            <pc:sldMk cId="3888783577" sldId="265"/>
            <ac:cxnSpMk id="32" creationId="{AA2EAA10-076F-46BD-8F0F-B9A2FB77A85C}"/>
          </ac:cxnSpMkLst>
        </pc:cxnChg>
        <pc:cxnChg chg="add del">
          <ac:chgData name="Ntobeko" userId="bb702404-0231-4441-a3bf-0181f0b12715" providerId="ADAL" clId="{5EC877E3-DB62-4140-9612-35096E3B233D}" dt="2021-06-06T22:46:07.828" v="2274" actId="26606"/>
          <ac:cxnSpMkLst>
            <pc:docMk/>
            <pc:sldMk cId="3888783577" sldId="265"/>
            <ac:cxnSpMk id="34" creationId="{D891E407-403B-4764-86C9-33A56D3BCAA3}"/>
          </ac:cxnSpMkLst>
        </pc:cxnChg>
      </pc:sldChg>
      <pc:sldChg chg="addSp delSp delDesignElem">
        <pc:chgData name="Ntobeko" userId="bb702404-0231-4441-a3bf-0181f0b12715" providerId="ADAL" clId="{5EC877E3-DB62-4140-9612-35096E3B233D}" dt="2021-06-07T01:57:45.998" v="2488"/>
        <pc:sldMkLst>
          <pc:docMk/>
          <pc:sldMk cId="741868803" sldId="266"/>
        </pc:sldMkLst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741868803" sldId="266"/>
            <ac:spMk id="10" creationId="{B95B9BA8-1D69-4796-85F5-B6D0BD52354B}"/>
          </ac:spMkLst>
        </pc:spChg>
        <pc:grpChg chg="add del">
          <ac:chgData name="Ntobeko" userId="bb702404-0231-4441-a3bf-0181f0b12715" providerId="ADAL" clId="{5EC877E3-DB62-4140-9612-35096E3B233D}" dt="2021-06-07T01:57:45.998" v="2488"/>
          <ac:grpSpMkLst>
            <pc:docMk/>
            <pc:sldMk cId="741868803" sldId="266"/>
            <ac:grpSpMk id="12" creationId="{0EAC7AFE-68C0-41EB-A1C7-108E60D7C338}"/>
          </ac:grpSpMkLst>
        </pc:grpChg>
      </pc:sldChg>
      <pc:sldChg chg="addSp delSp modSp new mod ord setBg setClrOvrMap">
        <pc:chgData name="Ntobeko" userId="bb702404-0231-4441-a3bf-0181f0b12715" providerId="ADAL" clId="{5EC877E3-DB62-4140-9612-35096E3B233D}" dt="2021-06-06T23:45:11.647" v="2347" actId="1076"/>
        <pc:sldMkLst>
          <pc:docMk/>
          <pc:sldMk cId="1478011500" sldId="266"/>
        </pc:sldMkLst>
        <pc:spChg chg="mod">
          <ac:chgData name="Ntobeko" userId="bb702404-0231-4441-a3bf-0181f0b12715" providerId="ADAL" clId="{5EC877E3-DB62-4140-9612-35096E3B233D}" dt="2021-06-06T23:35:14.833" v="2344" actId="26606"/>
          <ac:spMkLst>
            <pc:docMk/>
            <pc:sldMk cId="1478011500" sldId="266"/>
            <ac:spMk id="2" creationId="{C369444F-BD86-426C-A33E-E3DD04FDBD58}"/>
          </ac:spMkLst>
        </pc:spChg>
        <pc:spChg chg="mod">
          <ac:chgData name="Ntobeko" userId="bb702404-0231-4441-a3bf-0181f0b12715" providerId="ADAL" clId="{5EC877E3-DB62-4140-9612-35096E3B233D}" dt="2021-06-06T23:35:14.833" v="2344" actId="26606"/>
          <ac:spMkLst>
            <pc:docMk/>
            <pc:sldMk cId="1478011500" sldId="266"/>
            <ac:spMk id="3" creationId="{5D5C0766-B059-4379-8357-36C37A02EB6B}"/>
          </ac:spMkLst>
        </pc:spChg>
        <pc:spChg chg="add del">
          <ac:chgData name="Ntobeko" userId="bb702404-0231-4441-a3bf-0181f0b12715" providerId="ADAL" clId="{5EC877E3-DB62-4140-9612-35096E3B233D}" dt="2021-06-06T23:35:04.645" v="2340" actId="26606"/>
          <ac:spMkLst>
            <pc:docMk/>
            <pc:sldMk cId="1478011500" sldId="266"/>
            <ac:spMk id="10" creationId="{F2B38F72-8FC4-4001-8C67-FA6B86DEC767}"/>
          </ac:spMkLst>
        </pc:spChg>
        <pc:spChg chg="add del">
          <ac:chgData name="Ntobeko" userId="bb702404-0231-4441-a3bf-0181f0b12715" providerId="ADAL" clId="{5EC877E3-DB62-4140-9612-35096E3B233D}" dt="2021-06-06T23:35:14.833" v="2344" actId="26606"/>
          <ac:spMkLst>
            <pc:docMk/>
            <pc:sldMk cId="1478011500" sldId="266"/>
            <ac:spMk id="15" creationId="{B95B9BA8-1D69-4796-85F5-B6D0BD52354B}"/>
          </ac:spMkLst>
        </pc:spChg>
        <pc:grpChg chg="add del">
          <ac:chgData name="Ntobeko" userId="bb702404-0231-4441-a3bf-0181f0b12715" providerId="ADAL" clId="{5EC877E3-DB62-4140-9612-35096E3B233D}" dt="2021-06-06T23:35:14.833" v="2344" actId="26606"/>
          <ac:grpSpMkLst>
            <pc:docMk/>
            <pc:sldMk cId="1478011500" sldId="266"/>
            <ac:grpSpMk id="12" creationId="{23705FF7-CAB4-430F-A07B-AF2245F17F1C}"/>
          </ac:grpSpMkLst>
        </pc:grpChg>
        <pc:picChg chg="add mod">
          <ac:chgData name="Ntobeko" userId="bb702404-0231-4441-a3bf-0181f0b12715" providerId="ADAL" clId="{5EC877E3-DB62-4140-9612-35096E3B233D}" dt="2021-06-06T23:45:11.647" v="2347" actId="1076"/>
          <ac:picMkLst>
            <pc:docMk/>
            <pc:sldMk cId="1478011500" sldId="266"/>
            <ac:picMk id="5" creationId="{51115DDB-B62C-4209-9DF2-13D8281680BA}"/>
          </ac:picMkLst>
        </pc:picChg>
      </pc:sldChg>
      <pc:sldChg chg="addSp delSp modSp new mod ord">
        <pc:chgData name="Ntobeko" userId="bb702404-0231-4441-a3bf-0181f0b12715" providerId="ADAL" clId="{5EC877E3-DB62-4140-9612-35096E3B233D}" dt="2021-06-06T23:47:03.623" v="2363"/>
        <pc:sldMkLst>
          <pc:docMk/>
          <pc:sldMk cId="2281409713" sldId="267"/>
        </pc:sldMkLst>
        <pc:spChg chg="mod">
          <ac:chgData name="Ntobeko" userId="bb702404-0231-4441-a3bf-0181f0b12715" providerId="ADAL" clId="{5EC877E3-DB62-4140-9612-35096E3B233D}" dt="2021-06-06T23:45:30.003" v="2355" actId="20577"/>
          <ac:spMkLst>
            <pc:docMk/>
            <pc:sldMk cId="2281409713" sldId="267"/>
            <ac:spMk id="2" creationId="{B8BB3C64-E613-4405-857A-9ED3018DBC23}"/>
          </ac:spMkLst>
        </pc:spChg>
        <pc:spChg chg="del">
          <ac:chgData name="Ntobeko" userId="bb702404-0231-4441-a3bf-0181f0b12715" providerId="ADAL" clId="{5EC877E3-DB62-4140-9612-35096E3B233D}" dt="2021-06-06T23:45:52.209" v="2356"/>
          <ac:spMkLst>
            <pc:docMk/>
            <pc:sldMk cId="2281409713" sldId="267"/>
            <ac:spMk id="3" creationId="{4659974F-2FB5-4EDC-A166-ECC4F2EAE546}"/>
          </ac:spMkLst>
        </pc:spChg>
        <pc:picChg chg="add mod">
          <ac:chgData name="Ntobeko" userId="bb702404-0231-4441-a3bf-0181f0b12715" providerId="ADAL" clId="{5EC877E3-DB62-4140-9612-35096E3B233D}" dt="2021-06-06T23:46:24.609" v="2361" actId="1076"/>
          <ac:picMkLst>
            <pc:docMk/>
            <pc:sldMk cId="2281409713" sldId="267"/>
            <ac:picMk id="5" creationId="{95A69977-B5EB-43A3-A7D8-D1E4AF24A31E}"/>
          </ac:picMkLst>
        </pc:picChg>
      </pc:sldChg>
      <pc:sldChg chg="addSp delSp delDesignElem">
        <pc:chgData name="Ntobeko" userId="bb702404-0231-4441-a3bf-0181f0b12715" providerId="ADAL" clId="{5EC877E3-DB62-4140-9612-35096E3B233D}" dt="2021-06-07T01:57:45.998" v="2488"/>
        <pc:sldMkLst>
          <pc:docMk/>
          <pc:sldMk cId="2923606045" sldId="267"/>
        </pc:sldMkLst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2923606045" sldId="267"/>
            <ac:spMk id="10" creationId="{B95B9BA8-1D69-4796-85F5-B6D0BD52354B}"/>
          </ac:spMkLst>
        </pc:spChg>
        <pc:grpChg chg="add del">
          <ac:chgData name="Ntobeko" userId="bb702404-0231-4441-a3bf-0181f0b12715" providerId="ADAL" clId="{5EC877E3-DB62-4140-9612-35096E3B233D}" dt="2021-06-07T01:57:45.998" v="2488"/>
          <ac:grpSpMkLst>
            <pc:docMk/>
            <pc:sldMk cId="2923606045" sldId="267"/>
            <ac:grpSpMk id="12" creationId="{0EAC7AFE-68C0-41EB-A1C7-108E60D7C338}"/>
          </ac:grpSpMkLst>
        </pc:grpChg>
      </pc:sldChg>
      <pc:sldChg chg="addSp delSp delDesignElem">
        <pc:chgData name="Ntobeko" userId="bb702404-0231-4441-a3bf-0181f0b12715" providerId="ADAL" clId="{5EC877E3-DB62-4140-9612-35096E3B233D}" dt="2021-06-07T01:57:45.998" v="2488"/>
        <pc:sldMkLst>
          <pc:docMk/>
          <pc:sldMk cId="3006427354" sldId="268"/>
        </pc:sldMkLst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3006427354" sldId="268"/>
            <ac:spMk id="10" creationId="{B95B9BA8-1D69-4796-85F5-B6D0BD52354B}"/>
          </ac:spMkLst>
        </pc:spChg>
        <pc:grpChg chg="add del">
          <ac:chgData name="Ntobeko" userId="bb702404-0231-4441-a3bf-0181f0b12715" providerId="ADAL" clId="{5EC877E3-DB62-4140-9612-35096E3B233D}" dt="2021-06-07T01:57:45.998" v="2488"/>
          <ac:grpSpMkLst>
            <pc:docMk/>
            <pc:sldMk cId="3006427354" sldId="268"/>
            <ac:grpSpMk id="12" creationId="{0EAC7AFE-68C0-41EB-A1C7-108E60D7C338}"/>
          </ac:grpSpMkLst>
        </pc:grpChg>
      </pc:sldChg>
      <pc:sldChg chg="addSp delSp delDesignElem">
        <pc:chgData name="Ntobeko" userId="bb702404-0231-4441-a3bf-0181f0b12715" providerId="ADAL" clId="{5EC877E3-DB62-4140-9612-35096E3B233D}" dt="2021-06-07T01:57:45.998" v="2488"/>
        <pc:sldMkLst>
          <pc:docMk/>
          <pc:sldMk cId="1193738954" sldId="269"/>
        </pc:sldMkLst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1193738954" sldId="269"/>
            <ac:spMk id="10" creationId="{B95B9BA8-1D69-4796-85F5-B6D0BD52354B}"/>
          </ac:spMkLst>
        </pc:spChg>
        <pc:grpChg chg="add del">
          <ac:chgData name="Ntobeko" userId="bb702404-0231-4441-a3bf-0181f0b12715" providerId="ADAL" clId="{5EC877E3-DB62-4140-9612-35096E3B233D}" dt="2021-06-07T01:57:45.998" v="2488"/>
          <ac:grpSpMkLst>
            <pc:docMk/>
            <pc:sldMk cId="1193738954" sldId="269"/>
            <ac:grpSpMk id="12" creationId="{0EAC7AFE-68C0-41EB-A1C7-108E60D7C338}"/>
          </ac:grpSpMkLst>
        </pc:grpChg>
      </pc:sldChg>
      <pc:sldChg chg="addSp delSp modSp delDesignElem">
        <pc:chgData name="Ntobeko" userId="bb702404-0231-4441-a3bf-0181f0b12715" providerId="ADAL" clId="{5EC877E3-DB62-4140-9612-35096E3B233D}" dt="2021-06-07T01:57:45.998" v="2488"/>
        <pc:sldMkLst>
          <pc:docMk/>
          <pc:sldMk cId="1740836715" sldId="272"/>
        </pc:sldMkLst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1740836715" sldId="272"/>
            <ac:spMk id="73" creationId="{EFE6CFD5-509D-42EE-82A6-1E376C36505C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1740836715" sldId="272"/>
            <ac:spMk id="75" creationId="{70A48D59-8581-41F7-B529-F4617FE07A9A}"/>
          </ac:spMkLst>
        </pc:spChg>
        <pc:picChg chg="mod">
          <ac:chgData name="Ntobeko" userId="bb702404-0231-4441-a3bf-0181f0b12715" providerId="ADAL" clId="{5EC877E3-DB62-4140-9612-35096E3B233D}" dt="2021-06-07T01:57:45.998" v="2488"/>
          <ac:picMkLst>
            <pc:docMk/>
            <pc:sldMk cId="1740836715" sldId="272"/>
            <ac:picMk id="4" creationId="{52845516-853E-46C2-AAC7-B005852F56ED}"/>
          </ac:picMkLst>
        </pc:picChg>
        <pc:cxnChg chg="add del">
          <ac:chgData name="Ntobeko" userId="bb702404-0231-4441-a3bf-0181f0b12715" providerId="ADAL" clId="{5EC877E3-DB62-4140-9612-35096E3B233D}" dt="2021-06-07T01:57:45.998" v="2488"/>
          <ac:cxnSpMkLst>
            <pc:docMk/>
            <pc:sldMk cId="1740836715" sldId="272"/>
            <ac:cxnSpMk id="77" creationId="{967F2066-0253-4771-A5F6-68111E1FE832}"/>
          </ac:cxnSpMkLst>
        </pc:cxnChg>
      </pc:sldChg>
      <pc:sldChg chg="addSp delSp ord delDesignElem">
        <pc:chgData name="Ntobeko" userId="bb702404-0231-4441-a3bf-0181f0b12715" providerId="ADAL" clId="{5EC877E3-DB62-4140-9612-35096E3B233D}" dt="2021-06-07T01:57:45.998" v="2488"/>
        <pc:sldMkLst>
          <pc:docMk/>
          <pc:sldMk cId="2358673602" sldId="273"/>
        </pc:sldMkLst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2358673602" sldId="273"/>
            <ac:spMk id="84" creationId="{620FDFD2-19AF-4124-A49A-BAC0929B1300}"/>
          </ac:spMkLst>
        </pc:spChg>
        <pc:grpChg chg="add del">
          <ac:chgData name="Ntobeko" userId="bb702404-0231-4441-a3bf-0181f0b12715" providerId="ADAL" clId="{5EC877E3-DB62-4140-9612-35096E3B233D}" dt="2021-06-07T01:57:45.998" v="2488"/>
          <ac:grpSpMkLst>
            <pc:docMk/>
            <pc:sldMk cId="2358673602" sldId="273"/>
            <ac:grpSpMk id="86" creationId="{7F6F6FC6-9A5F-4E14-8105-15D94914A798}"/>
          </ac:grpSpMkLst>
        </pc:grpChg>
      </pc:sldChg>
      <pc:sldChg chg="addSp delSp delDesignElem">
        <pc:chgData name="Ntobeko" userId="bb702404-0231-4441-a3bf-0181f0b12715" providerId="ADAL" clId="{5EC877E3-DB62-4140-9612-35096E3B233D}" dt="2021-06-07T01:57:45.998" v="2488"/>
        <pc:sldMkLst>
          <pc:docMk/>
          <pc:sldMk cId="4124382722" sldId="274"/>
        </pc:sldMkLst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4124382722" sldId="274"/>
            <ac:spMk id="73" creationId="{EFE6CFD5-509D-42EE-82A6-1E376C36505C}"/>
          </ac:spMkLst>
        </pc:spChg>
        <pc:spChg chg="add del">
          <ac:chgData name="Ntobeko" userId="bb702404-0231-4441-a3bf-0181f0b12715" providerId="ADAL" clId="{5EC877E3-DB62-4140-9612-35096E3B233D}" dt="2021-06-07T01:57:45.998" v="2488"/>
          <ac:spMkLst>
            <pc:docMk/>
            <pc:sldMk cId="4124382722" sldId="274"/>
            <ac:spMk id="75" creationId="{70A48D59-8581-41F7-B529-F4617FE07A9A}"/>
          </ac:spMkLst>
        </pc:spChg>
        <pc:cxnChg chg="add del">
          <ac:chgData name="Ntobeko" userId="bb702404-0231-4441-a3bf-0181f0b12715" providerId="ADAL" clId="{5EC877E3-DB62-4140-9612-35096E3B233D}" dt="2021-06-07T01:57:45.998" v="2488"/>
          <ac:cxnSpMkLst>
            <pc:docMk/>
            <pc:sldMk cId="4124382722" sldId="274"/>
            <ac:cxnSpMk id="77" creationId="{967F2066-0253-4771-A5F6-68111E1FE832}"/>
          </ac:cxnSpMkLst>
        </pc:cxnChg>
      </pc:sldChg>
      <pc:sldChg chg="addSp delSp modSp new mod setBg setClrOvrMap">
        <pc:chgData name="Ntobeko" userId="bb702404-0231-4441-a3bf-0181f0b12715" providerId="ADAL" clId="{5EC877E3-DB62-4140-9612-35096E3B233D}" dt="2021-06-07T02:14:05.340" v="2583" actId="14100"/>
        <pc:sldMkLst>
          <pc:docMk/>
          <pc:sldMk cId="2881211329" sldId="275"/>
        </pc:sldMkLst>
        <pc:spChg chg="mod ord">
          <ac:chgData name="Ntobeko" userId="bb702404-0231-4441-a3bf-0181f0b12715" providerId="ADAL" clId="{5EC877E3-DB62-4140-9612-35096E3B233D}" dt="2021-06-07T01:57:17.650" v="2472" actId="1076"/>
          <ac:spMkLst>
            <pc:docMk/>
            <pc:sldMk cId="2881211329" sldId="275"/>
            <ac:spMk id="2" creationId="{EBCF77CA-9E03-4173-9EE9-DB993FA42FF2}"/>
          </ac:spMkLst>
        </pc:spChg>
        <pc:spChg chg="del">
          <ac:chgData name="Ntobeko" userId="bb702404-0231-4441-a3bf-0181f0b12715" providerId="ADAL" clId="{5EC877E3-DB62-4140-9612-35096E3B233D}" dt="2021-06-07T01:47:45.406" v="2383"/>
          <ac:spMkLst>
            <pc:docMk/>
            <pc:sldMk cId="2881211329" sldId="275"/>
            <ac:spMk id="3" creationId="{FA24DA4E-6DBF-497D-A9AD-6D8AA2923CAD}"/>
          </ac:spMkLst>
        </pc:spChg>
        <pc:spChg chg="add del">
          <ac:chgData name="Ntobeko" userId="bb702404-0231-4441-a3bf-0181f0b12715" providerId="ADAL" clId="{5EC877E3-DB62-4140-9612-35096E3B233D}" dt="2021-06-07T01:56:58.002" v="2466" actId="26606"/>
          <ac:spMkLst>
            <pc:docMk/>
            <pc:sldMk cId="2881211329" sldId="275"/>
            <ac:spMk id="10" creationId="{AB45A142-4255-493C-8284-5D566C121B10}"/>
          </ac:spMkLst>
        </pc:spChg>
        <pc:spChg chg="add del">
          <ac:chgData name="Ntobeko" userId="bb702404-0231-4441-a3bf-0181f0b12715" providerId="ADAL" clId="{5EC877E3-DB62-4140-9612-35096E3B233D}" dt="2021-06-07T01:49:32.458" v="2393" actId="26606"/>
          <ac:spMkLst>
            <pc:docMk/>
            <pc:sldMk cId="2881211329" sldId="275"/>
            <ac:spMk id="11" creationId="{86B4B33C-822E-40BB-99AA-8FCCD97D7B39}"/>
          </ac:spMkLst>
        </pc:spChg>
        <pc:spChg chg="add del">
          <ac:chgData name="Ntobeko" userId="bb702404-0231-4441-a3bf-0181f0b12715" providerId="ADAL" clId="{5EC877E3-DB62-4140-9612-35096E3B233D}" dt="2021-06-07T01:51:12.533" v="2406" actId="26606"/>
          <ac:spMkLst>
            <pc:docMk/>
            <pc:sldMk cId="2881211329" sldId="275"/>
            <ac:spMk id="12" creationId="{FA69AAE0-49D5-4C8B-8BA2-55898C00E05E}"/>
          </ac:spMkLst>
        </pc:spChg>
        <pc:spChg chg="add del">
          <ac:chgData name="Ntobeko" userId="bb702404-0231-4441-a3bf-0181f0b12715" providerId="ADAL" clId="{5EC877E3-DB62-4140-9612-35096E3B233D}" dt="2021-06-07T01:51:15.120" v="2408" actId="26606"/>
          <ac:spMkLst>
            <pc:docMk/>
            <pc:sldMk cId="2881211329" sldId="275"/>
            <ac:spMk id="13" creationId="{D768A670-68D7-4C69-B2AF-FA2D6D1894B7}"/>
          </ac:spMkLst>
        </pc:spChg>
        <pc:spChg chg="add del">
          <ac:chgData name="Ntobeko" userId="bb702404-0231-4441-a3bf-0181f0b12715" providerId="ADAL" clId="{5EC877E3-DB62-4140-9612-35096E3B233D}" dt="2021-06-07T01:49:32.458" v="2393" actId="26606"/>
          <ac:spMkLst>
            <pc:docMk/>
            <pc:sldMk cId="2881211329" sldId="275"/>
            <ac:spMk id="14" creationId="{38468727-63BE-4191-B4A6-C30C82C0E986}"/>
          </ac:spMkLst>
        </pc:spChg>
        <pc:spChg chg="add del">
          <ac:chgData name="Ntobeko" userId="bb702404-0231-4441-a3bf-0181f0b12715" providerId="ADAL" clId="{5EC877E3-DB62-4140-9612-35096E3B233D}" dt="2021-06-07T01:51:15.120" v="2408" actId="26606"/>
          <ac:spMkLst>
            <pc:docMk/>
            <pc:sldMk cId="2881211329" sldId="275"/>
            <ac:spMk id="15" creationId="{C700CD00-DF3E-4660-A6EC-A18C3B7F9E31}"/>
          </ac:spMkLst>
        </pc:spChg>
        <pc:spChg chg="add del">
          <ac:chgData name="Ntobeko" userId="bb702404-0231-4441-a3bf-0181f0b12715" providerId="ADAL" clId="{5EC877E3-DB62-4140-9612-35096E3B233D}" dt="2021-06-07T01:49:32.458" v="2393" actId="26606"/>
          <ac:spMkLst>
            <pc:docMk/>
            <pc:sldMk cId="2881211329" sldId="275"/>
            <ac:spMk id="16" creationId="{9D355BB6-1BB8-4828-B246-CFB31742D7B8}"/>
          </ac:spMkLst>
        </pc:spChg>
        <pc:spChg chg="add del">
          <ac:chgData name="Ntobeko" userId="bb702404-0231-4441-a3bf-0181f0b12715" providerId="ADAL" clId="{5EC877E3-DB62-4140-9612-35096E3B233D}" dt="2021-06-07T01:49:32.458" v="2393" actId="26606"/>
          <ac:spMkLst>
            <pc:docMk/>
            <pc:sldMk cId="2881211329" sldId="275"/>
            <ac:spMk id="18" creationId="{CA52A9B9-B2B3-46F0-9D53-0EFF9905BF8F}"/>
          </ac:spMkLst>
        </pc:spChg>
        <pc:spChg chg="add del">
          <ac:chgData name="Ntobeko" userId="bb702404-0231-4441-a3bf-0181f0b12715" providerId="ADAL" clId="{5EC877E3-DB62-4140-9612-35096E3B233D}" dt="2021-06-07T01:54:02.914" v="2443" actId="26606"/>
          <ac:spMkLst>
            <pc:docMk/>
            <pc:sldMk cId="2881211329" sldId="275"/>
            <ac:spMk id="19" creationId="{889AE703-9EC1-473D-8723-8E991E88520E}"/>
          </ac:spMkLst>
        </pc:spChg>
        <pc:spChg chg="add del mod">
          <ac:chgData name="Ntobeko" userId="bb702404-0231-4441-a3bf-0181f0b12715" providerId="ADAL" clId="{5EC877E3-DB62-4140-9612-35096E3B233D}" dt="2021-06-07T01:54:02.914" v="2443" actId="26606"/>
          <ac:spMkLst>
            <pc:docMk/>
            <pc:sldMk cId="2881211329" sldId="275"/>
            <ac:spMk id="20" creationId="{0488D9A8-0761-4991-90BA-8F17F4F65859}"/>
          </ac:spMkLst>
        </pc:spChg>
        <pc:spChg chg="add del">
          <ac:chgData name="Ntobeko" userId="bb702404-0231-4441-a3bf-0181f0b12715" providerId="ADAL" clId="{5EC877E3-DB62-4140-9612-35096E3B233D}" dt="2021-06-07T01:56:40.893" v="2460" actId="26606"/>
          <ac:spMkLst>
            <pc:docMk/>
            <pc:sldMk cId="2881211329" sldId="275"/>
            <ac:spMk id="21" creationId="{A5711A0E-A428-4ED1-96CB-33D69FD842E4}"/>
          </ac:spMkLst>
        </pc:spChg>
        <pc:spChg chg="add del">
          <ac:chgData name="Ntobeko" userId="bb702404-0231-4441-a3bf-0181f0b12715" providerId="ADAL" clId="{5EC877E3-DB62-4140-9612-35096E3B233D}" dt="2021-06-07T01:51:19.507" v="2410" actId="26606"/>
          <ac:spMkLst>
            <pc:docMk/>
            <pc:sldMk cId="2881211329" sldId="275"/>
            <ac:spMk id="22" creationId="{42A5316D-ED2F-4F89-B4B4-8D9240B1A348}"/>
          </ac:spMkLst>
        </pc:spChg>
        <pc:spChg chg="add del">
          <ac:chgData name="Ntobeko" userId="bb702404-0231-4441-a3bf-0181f0b12715" providerId="ADAL" clId="{5EC877E3-DB62-4140-9612-35096E3B233D}" dt="2021-06-07T01:51:19.507" v="2410" actId="26606"/>
          <ac:spMkLst>
            <pc:docMk/>
            <pc:sldMk cId="2881211329" sldId="275"/>
            <ac:spMk id="23" creationId="{17251936-CAB7-4FB1-81B0-9F533034D7CB}"/>
          </ac:spMkLst>
        </pc:spChg>
        <pc:spChg chg="add del">
          <ac:chgData name="Ntobeko" userId="bb702404-0231-4441-a3bf-0181f0b12715" providerId="ADAL" clId="{5EC877E3-DB62-4140-9612-35096E3B233D}" dt="2021-06-07T01:51:28.021" v="2414" actId="26606"/>
          <ac:spMkLst>
            <pc:docMk/>
            <pc:sldMk cId="2881211329" sldId="275"/>
            <ac:spMk id="24" creationId="{90F3EC41-E060-4D79-8F5B-1DD6A3A9D26B}"/>
          </ac:spMkLst>
        </pc:spChg>
        <pc:spChg chg="add del">
          <ac:chgData name="Ntobeko" userId="bb702404-0231-4441-a3bf-0181f0b12715" providerId="ADAL" clId="{5EC877E3-DB62-4140-9612-35096E3B233D}" dt="2021-06-07T01:51:21.977" v="2412" actId="26606"/>
          <ac:spMkLst>
            <pc:docMk/>
            <pc:sldMk cId="2881211329" sldId="275"/>
            <ac:spMk id="25" creationId="{C700CD00-DF3E-4660-A6EC-A18C3B7F9E31}"/>
          </ac:spMkLst>
        </pc:spChg>
        <pc:spChg chg="add del">
          <ac:chgData name="Ntobeko" userId="bb702404-0231-4441-a3bf-0181f0b12715" providerId="ADAL" clId="{5EC877E3-DB62-4140-9612-35096E3B233D}" dt="2021-06-07T01:51:21.977" v="2412" actId="26606"/>
          <ac:spMkLst>
            <pc:docMk/>
            <pc:sldMk cId="2881211329" sldId="275"/>
            <ac:spMk id="27" creationId="{D768A670-68D7-4C69-B2AF-FA2D6D1894B7}"/>
          </ac:spMkLst>
        </pc:spChg>
        <pc:spChg chg="add del">
          <ac:chgData name="Ntobeko" userId="bb702404-0231-4441-a3bf-0181f0b12715" providerId="ADAL" clId="{5EC877E3-DB62-4140-9612-35096E3B233D}" dt="2021-06-07T01:51:28.021" v="2414" actId="26606"/>
          <ac:spMkLst>
            <pc:docMk/>
            <pc:sldMk cId="2881211329" sldId="275"/>
            <ac:spMk id="29" creationId="{0D7B6173-1D58-48E2-83CF-37350F315F75}"/>
          </ac:spMkLst>
        </pc:spChg>
        <pc:spChg chg="add del">
          <ac:chgData name="Ntobeko" userId="bb702404-0231-4441-a3bf-0181f0b12715" providerId="ADAL" clId="{5EC877E3-DB62-4140-9612-35096E3B233D}" dt="2021-06-07T01:51:28.021" v="2414" actId="26606"/>
          <ac:spMkLst>
            <pc:docMk/>
            <pc:sldMk cId="2881211329" sldId="275"/>
            <ac:spMk id="30" creationId="{C8292F7E-869E-47EE-864B-31158A8092F6}"/>
          </ac:spMkLst>
        </pc:spChg>
        <pc:spChg chg="add del">
          <ac:chgData name="Ntobeko" userId="bb702404-0231-4441-a3bf-0181f0b12715" providerId="ADAL" clId="{5EC877E3-DB62-4140-9612-35096E3B233D}" dt="2021-06-07T01:51:28.021" v="2414" actId="26606"/>
          <ac:spMkLst>
            <pc:docMk/>
            <pc:sldMk cId="2881211329" sldId="275"/>
            <ac:spMk id="32" creationId="{DE152F22-1707-453C-8C48-6B5CDD242809}"/>
          </ac:spMkLst>
        </pc:spChg>
        <pc:spChg chg="add del">
          <ac:chgData name="Ntobeko" userId="bb702404-0231-4441-a3bf-0181f0b12715" providerId="ADAL" clId="{5EC877E3-DB62-4140-9612-35096E3B233D}" dt="2021-06-07T01:51:28.021" v="2414" actId="26606"/>
          <ac:spMkLst>
            <pc:docMk/>
            <pc:sldMk cId="2881211329" sldId="275"/>
            <ac:spMk id="33" creationId="{F243E6FB-D7E8-46E3-833E-A513BAFE761B}"/>
          </ac:spMkLst>
        </pc:spChg>
        <pc:spChg chg="add del">
          <ac:chgData name="Ntobeko" userId="bb702404-0231-4441-a3bf-0181f0b12715" providerId="ADAL" clId="{5EC877E3-DB62-4140-9612-35096E3B233D}" dt="2021-06-07T01:53:37.970" v="2434" actId="26606"/>
          <ac:spMkLst>
            <pc:docMk/>
            <pc:sldMk cId="2881211329" sldId="275"/>
            <ac:spMk id="34" creationId="{B712E947-0734-45F9-9C4F-41114EC3A33E}"/>
          </ac:spMkLst>
        </pc:spChg>
        <pc:spChg chg="add del">
          <ac:chgData name="Ntobeko" userId="bb702404-0231-4441-a3bf-0181f0b12715" providerId="ADAL" clId="{5EC877E3-DB62-4140-9612-35096E3B233D}" dt="2021-06-07T01:52:00.412" v="2428" actId="26606"/>
          <ac:spMkLst>
            <pc:docMk/>
            <pc:sldMk cId="2881211329" sldId="275"/>
            <ac:spMk id="35" creationId="{CF62D2A7-8207-488C-9F46-316BA81A16C8}"/>
          </ac:spMkLst>
        </pc:spChg>
        <pc:spChg chg="add del mod">
          <ac:chgData name="Ntobeko" userId="bb702404-0231-4441-a3bf-0181f0b12715" providerId="ADAL" clId="{5EC877E3-DB62-4140-9612-35096E3B233D}" dt="2021-06-07T01:52:00.412" v="2428" actId="26606"/>
          <ac:spMkLst>
            <pc:docMk/>
            <pc:sldMk cId="2881211329" sldId="275"/>
            <ac:spMk id="36" creationId="{09C9E43C-7FA7-497F-8C45-62987D31EC59}"/>
          </ac:spMkLst>
        </pc:spChg>
        <pc:spChg chg="add del">
          <ac:chgData name="Ntobeko" userId="bb702404-0231-4441-a3bf-0181f0b12715" providerId="ADAL" clId="{5EC877E3-DB62-4140-9612-35096E3B233D}" dt="2021-06-07T01:51:58.152" v="2424" actId="26606"/>
          <ac:spMkLst>
            <pc:docMk/>
            <pc:sldMk cId="2881211329" sldId="275"/>
            <ac:spMk id="41" creationId="{2172A0AC-3DCE-4672-BCAF-28FEF91F6020}"/>
          </ac:spMkLst>
        </pc:spChg>
        <pc:spChg chg="add del">
          <ac:chgData name="Ntobeko" userId="bb702404-0231-4441-a3bf-0181f0b12715" providerId="ADAL" clId="{5EC877E3-DB62-4140-9612-35096E3B233D}" dt="2021-06-07T01:53:43.879" v="2436" actId="26606"/>
          <ac:spMkLst>
            <pc:docMk/>
            <pc:sldMk cId="2881211329" sldId="275"/>
            <ac:spMk id="42" creationId="{B95B9BA8-1D69-4796-85F5-B6D0BD52354B}"/>
          </ac:spMkLst>
        </pc:spChg>
        <pc:spChg chg="add del">
          <ac:chgData name="Ntobeko" userId="bb702404-0231-4441-a3bf-0181f0b12715" providerId="ADAL" clId="{5EC877E3-DB62-4140-9612-35096E3B233D}" dt="2021-06-07T01:51:58.152" v="2424" actId="26606"/>
          <ac:spMkLst>
            <pc:docMk/>
            <pc:sldMk cId="2881211329" sldId="275"/>
            <ac:spMk id="43" creationId="{AE6F1C77-EDC9-4C5F-8C1C-62DD46BDA3C3}"/>
          </ac:spMkLst>
        </pc:spChg>
        <pc:spChg chg="add del">
          <ac:chgData name="Ntobeko" userId="bb702404-0231-4441-a3bf-0181f0b12715" providerId="ADAL" clId="{5EC877E3-DB62-4140-9612-35096E3B233D}" dt="2021-06-07T01:53:47.061" v="2438" actId="26606"/>
          <ac:spMkLst>
            <pc:docMk/>
            <pc:sldMk cId="2881211329" sldId="275"/>
            <ac:spMk id="213" creationId="{5A0118C5-4F8D-4CF4-BADD-53FEACC6C42A}"/>
          </ac:spMkLst>
        </pc:spChg>
        <pc:spChg chg="add del">
          <ac:chgData name="Ntobeko" userId="bb702404-0231-4441-a3bf-0181f0b12715" providerId="ADAL" clId="{5EC877E3-DB62-4140-9612-35096E3B233D}" dt="2021-06-07T01:53:47.061" v="2438" actId="26606"/>
          <ac:spMkLst>
            <pc:docMk/>
            <pc:sldMk cId="2881211329" sldId="275"/>
            <ac:spMk id="219" creationId="{EAED1919-54A1-41C9-B30B-A3FF3F58E38B}"/>
          </ac:spMkLst>
        </pc:spChg>
        <pc:spChg chg="add del">
          <ac:chgData name="Ntobeko" userId="bb702404-0231-4441-a3bf-0181f0b12715" providerId="ADAL" clId="{5EC877E3-DB62-4140-9612-35096E3B233D}" dt="2021-06-07T01:53:47.061" v="2438" actId="26606"/>
          <ac:spMkLst>
            <pc:docMk/>
            <pc:sldMk cId="2881211329" sldId="275"/>
            <ac:spMk id="221" creationId="{FFFEB18F-F81F-4CED-BE64-EB888A77C3B8}"/>
          </ac:spMkLst>
        </pc:spChg>
        <pc:spChg chg="add del">
          <ac:chgData name="Ntobeko" userId="bb702404-0231-4441-a3bf-0181f0b12715" providerId="ADAL" clId="{5EC877E3-DB62-4140-9612-35096E3B233D}" dt="2021-06-07T01:54:02.335" v="2440" actId="26606"/>
          <ac:spMkLst>
            <pc:docMk/>
            <pc:sldMk cId="2881211329" sldId="275"/>
            <ac:spMk id="231" creationId="{5EF17487-C386-4F99-B5EB-4FD3DF4236B2}"/>
          </ac:spMkLst>
        </pc:spChg>
        <pc:spChg chg="add del">
          <ac:chgData name="Ntobeko" userId="bb702404-0231-4441-a3bf-0181f0b12715" providerId="ADAL" clId="{5EC877E3-DB62-4140-9612-35096E3B233D}" dt="2021-06-07T01:54:02.335" v="2440" actId="26606"/>
          <ac:spMkLst>
            <pc:docMk/>
            <pc:sldMk cId="2881211329" sldId="275"/>
            <ac:spMk id="232" creationId="{A0DE92DF-4769-4DE9-93FD-EE31271850CA}"/>
          </ac:spMkLst>
        </pc:spChg>
        <pc:spChg chg="add del mod">
          <ac:chgData name="Ntobeko" userId="bb702404-0231-4441-a3bf-0181f0b12715" providerId="ADAL" clId="{5EC877E3-DB62-4140-9612-35096E3B233D}" dt="2021-06-07T02:13:35.552" v="2574"/>
          <ac:spMkLst>
            <pc:docMk/>
            <pc:sldMk cId="2881211329" sldId="275"/>
            <ac:spMk id="234" creationId="{622B67D0-A3E2-4ECB-9E76-CF26944FE0EB}"/>
          </ac:spMkLst>
        </pc:spChg>
        <pc:grpChg chg="add del">
          <ac:chgData name="Ntobeko" userId="bb702404-0231-4441-a3bf-0181f0b12715" providerId="ADAL" clId="{5EC877E3-DB62-4140-9612-35096E3B233D}" dt="2021-06-07T01:51:15.120" v="2408" actId="26606"/>
          <ac:grpSpMkLst>
            <pc:docMk/>
            <pc:sldMk cId="2881211329" sldId="275"/>
            <ac:grpSpMk id="17" creationId="{F9AB5DBD-0A57-4DBC-B49F-205E268F1FCB}"/>
          </ac:grpSpMkLst>
        </pc:grpChg>
        <pc:grpChg chg="add del">
          <ac:chgData name="Ntobeko" userId="bb702404-0231-4441-a3bf-0181f0b12715" providerId="ADAL" clId="{5EC877E3-DB62-4140-9612-35096E3B233D}" dt="2021-06-07T01:51:21.977" v="2412" actId="26606"/>
          <ac:grpSpMkLst>
            <pc:docMk/>
            <pc:sldMk cId="2881211329" sldId="275"/>
            <ac:grpSpMk id="26" creationId="{F9AB5DBD-0A57-4DBC-B49F-205E268F1FCB}"/>
          </ac:grpSpMkLst>
        </pc:grpChg>
        <pc:grpChg chg="add del">
          <ac:chgData name="Ntobeko" userId="bb702404-0231-4441-a3bf-0181f0b12715" providerId="ADAL" clId="{5EC877E3-DB62-4140-9612-35096E3B233D}" dt="2021-06-07T01:53:37.970" v="2434" actId="26606"/>
          <ac:grpSpMkLst>
            <pc:docMk/>
            <pc:sldMk cId="2881211329" sldId="275"/>
            <ac:grpSpMk id="37" creationId="{12B3290A-D3BF-4B87-B55B-FD9A98B49727}"/>
          </ac:grpSpMkLst>
        </pc:grpChg>
        <pc:grpChg chg="add del">
          <ac:chgData name="Ntobeko" userId="bb702404-0231-4441-a3bf-0181f0b12715" providerId="ADAL" clId="{5EC877E3-DB62-4140-9612-35096E3B233D}" dt="2021-06-07T01:53:43.879" v="2436" actId="26606"/>
          <ac:grpSpMkLst>
            <pc:docMk/>
            <pc:sldMk cId="2881211329" sldId="275"/>
            <ac:grpSpMk id="44" creationId="{A18E8AF0-57F3-4E67-AB90-C8DAC71353FE}"/>
          </ac:grpSpMkLst>
        </pc:grpChg>
        <pc:grpChg chg="add del">
          <ac:chgData name="Ntobeko" userId="bb702404-0231-4441-a3bf-0181f0b12715" providerId="ADAL" clId="{5EC877E3-DB62-4140-9612-35096E3B233D}" dt="2021-06-07T01:53:47.061" v="2438" actId="26606"/>
          <ac:grpSpMkLst>
            <pc:docMk/>
            <pc:sldMk cId="2881211329" sldId="275"/>
            <ac:grpSpMk id="214" creationId="{00C7DD97-49DC-4BFD-951D-CFF51B976DE9}"/>
          </ac:grpSpMkLst>
        </pc:grpChg>
        <pc:grpChg chg="add del">
          <ac:chgData name="Ntobeko" userId="bb702404-0231-4441-a3bf-0181f0b12715" providerId="ADAL" clId="{5EC877E3-DB62-4140-9612-35096E3B233D}" dt="2021-06-07T01:53:47.061" v="2438" actId="26606"/>
          <ac:grpSpMkLst>
            <pc:docMk/>
            <pc:sldMk cId="2881211329" sldId="275"/>
            <ac:grpSpMk id="216" creationId="{176786CF-68E6-476D-909E-8522718B7BE0}"/>
          </ac:grpSpMkLst>
        </pc:grpChg>
        <pc:grpChg chg="add del">
          <ac:chgData name="Ntobeko" userId="bb702404-0231-4441-a3bf-0181f0b12715" providerId="ADAL" clId="{5EC877E3-DB62-4140-9612-35096E3B233D}" dt="2021-06-07T01:53:47.061" v="2438" actId="26606"/>
          <ac:grpSpMkLst>
            <pc:docMk/>
            <pc:sldMk cId="2881211329" sldId="275"/>
            <ac:grpSpMk id="220" creationId="{00E015F5-1A99-4E40-BC3D-7707802996B5}"/>
          </ac:grpSpMkLst>
        </pc:grpChg>
        <pc:grpChg chg="add del">
          <ac:chgData name="Ntobeko" userId="bb702404-0231-4441-a3bf-0181f0b12715" providerId="ADAL" clId="{5EC877E3-DB62-4140-9612-35096E3B233D}" dt="2021-06-07T01:53:47.061" v="2438" actId="26606"/>
          <ac:grpSpMkLst>
            <pc:docMk/>
            <pc:sldMk cId="2881211329" sldId="275"/>
            <ac:grpSpMk id="222" creationId="{A04977CB-3825-471A-A590-C57F8C350306}"/>
          </ac:grpSpMkLst>
        </pc:grpChg>
        <pc:picChg chg="add del mod ord">
          <ac:chgData name="Ntobeko" userId="bb702404-0231-4441-a3bf-0181f0b12715" providerId="ADAL" clId="{5EC877E3-DB62-4140-9612-35096E3B233D}" dt="2021-06-07T02:13:29.066" v="2573" actId="478"/>
          <ac:picMkLst>
            <pc:docMk/>
            <pc:sldMk cId="2881211329" sldId="275"/>
            <ac:picMk id="5" creationId="{63BC3E37-1D37-4C92-A314-CA7A021C47D5}"/>
          </ac:picMkLst>
        </pc:picChg>
        <pc:picChg chg="add del mod">
          <ac:chgData name="Ntobeko" userId="bb702404-0231-4441-a3bf-0181f0b12715" providerId="ADAL" clId="{5EC877E3-DB62-4140-9612-35096E3B233D}" dt="2021-06-07T01:49:59.448" v="2394" actId="478"/>
          <ac:picMkLst>
            <pc:docMk/>
            <pc:sldMk cId="2881211329" sldId="275"/>
            <ac:picMk id="7" creationId="{516A37D2-2549-428E-B2E0-655F0A8B2443}"/>
          </ac:picMkLst>
        </pc:picChg>
        <pc:picChg chg="add del mod ord">
          <ac:chgData name="Ntobeko" userId="bb702404-0231-4441-a3bf-0181f0b12715" providerId="ADAL" clId="{5EC877E3-DB62-4140-9612-35096E3B233D}" dt="2021-06-07T01:56:47.675" v="2464" actId="478"/>
          <ac:picMkLst>
            <pc:docMk/>
            <pc:sldMk cId="2881211329" sldId="275"/>
            <ac:picMk id="9" creationId="{3BE1763A-1A5F-4A04-891E-6D732FA83ADD}"/>
          </ac:picMkLst>
        </pc:picChg>
        <pc:picChg chg="add del">
          <ac:chgData name="Ntobeko" userId="bb702404-0231-4441-a3bf-0181f0b12715" providerId="ADAL" clId="{5EC877E3-DB62-4140-9612-35096E3B233D}" dt="2021-06-07T01:51:28.021" v="2414" actId="26606"/>
          <ac:picMkLst>
            <pc:docMk/>
            <pc:sldMk cId="2881211329" sldId="275"/>
            <ac:picMk id="31" creationId="{355717D4-33C9-419C-8D9C-17C7079673E4}"/>
          </ac:picMkLst>
        </pc:picChg>
        <pc:picChg chg="add mod">
          <ac:chgData name="Ntobeko" userId="bb702404-0231-4441-a3bf-0181f0b12715" providerId="ADAL" clId="{5EC877E3-DB62-4140-9612-35096E3B233D}" dt="2021-06-07T02:14:05.340" v="2583" actId="14100"/>
          <ac:picMkLst>
            <pc:docMk/>
            <pc:sldMk cId="2881211329" sldId="275"/>
            <ac:picMk id="230" creationId="{B4150C25-B685-4F29-9427-6FFA2555C99A}"/>
          </ac:picMkLst>
        </pc:picChg>
        <pc:picChg chg="add mod">
          <ac:chgData name="Ntobeko" userId="bb702404-0231-4441-a3bf-0181f0b12715" providerId="ADAL" clId="{5EC877E3-DB62-4140-9612-35096E3B233D}" dt="2021-06-07T02:13:56.855" v="2582" actId="14100"/>
          <ac:picMkLst>
            <pc:docMk/>
            <pc:sldMk cId="2881211329" sldId="275"/>
            <ac:picMk id="236" creationId="{25377618-AC19-4422-BBCC-2DA5D439F857}"/>
          </ac:picMkLst>
        </pc:picChg>
        <pc:cxnChg chg="add del">
          <ac:chgData name="Ntobeko" userId="bb702404-0231-4441-a3bf-0181f0b12715" providerId="ADAL" clId="{5EC877E3-DB62-4140-9612-35096E3B233D}" dt="2021-06-07T01:56:58.002" v="2466" actId="26606"/>
          <ac:cxnSpMkLst>
            <pc:docMk/>
            <pc:sldMk cId="2881211329" sldId="275"/>
            <ac:cxnSpMk id="8" creationId="{38FB9660-F42F-4313-BBC4-47C007FE484C}"/>
          </ac:cxnSpMkLst>
        </pc:cxnChg>
      </pc:sldChg>
      <pc:sldChg chg="addSp delSp modSp new mod">
        <pc:chgData name="Ntobeko" userId="bb702404-0231-4441-a3bf-0181f0b12715" providerId="ADAL" clId="{5EC877E3-DB62-4140-9612-35096E3B233D}" dt="2021-06-07T02:05:25.262" v="2533" actId="14100"/>
        <pc:sldMkLst>
          <pc:docMk/>
          <pc:sldMk cId="4224218091" sldId="276"/>
        </pc:sldMkLst>
        <pc:spChg chg="mod">
          <ac:chgData name="Ntobeko" userId="bb702404-0231-4441-a3bf-0181f0b12715" providerId="ADAL" clId="{5EC877E3-DB62-4140-9612-35096E3B233D}" dt="2021-06-07T02:02:09.101" v="2515" actId="14100"/>
          <ac:spMkLst>
            <pc:docMk/>
            <pc:sldMk cId="4224218091" sldId="276"/>
            <ac:spMk id="2" creationId="{714C0E17-0D49-40B8-A7AC-CE0CA0E6A519}"/>
          </ac:spMkLst>
        </pc:spChg>
        <pc:spChg chg="del">
          <ac:chgData name="Ntobeko" userId="bb702404-0231-4441-a3bf-0181f0b12715" providerId="ADAL" clId="{5EC877E3-DB62-4140-9612-35096E3B233D}" dt="2021-06-07T02:01:06.754" v="2496"/>
          <ac:spMkLst>
            <pc:docMk/>
            <pc:sldMk cId="4224218091" sldId="276"/>
            <ac:spMk id="3" creationId="{52B03B82-1B2C-4015-A516-1476BB307BFC}"/>
          </ac:spMkLst>
        </pc:spChg>
        <pc:picChg chg="add mod">
          <ac:chgData name="Ntobeko" userId="bb702404-0231-4441-a3bf-0181f0b12715" providerId="ADAL" clId="{5EC877E3-DB62-4140-9612-35096E3B233D}" dt="2021-06-07T02:05:25.262" v="2533" actId="14100"/>
          <ac:picMkLst>
            <pc:docMk/>
            <pc:sldMk cId="4224218091" sldId="276"/>
            <ac:picMk id="5" creationId="{8B5B19A4-688A-4080-9D9A-D27641D550A5}"/>
          </ac:picMkLst>
        </pc:picChg>
        <pc:picChg chg="add mod">
          <ac:chgData name="Ntobeko" userId="bb702404-0231-4441-a3bf-0181f0b12715" providerId="ADAL" clId="{5EC877E3-DB62-4140-9612-35096E3B233D}" dt="2021-06-07T02:05:21.323" v="2532" actId="14100"/>
          <ac:picMkLst>
            <pc:docMk/>
            <pc:sldMk cId="4224218091" sldId="276"/>
            <ac:picMk id="7" creationId="{082B0DBE-EDF8-45D1-A956-A6E406C4FD6C}"/>
          </ac:picMkLst>
        </pc:picChg>
      </pc:sldChg>
      <pc:sldChg chg="addSp delSp modSp new mod setBg">
        <pc:chgData name="Ntobeko" userId="bb702404-0231-4441-a3bf-0181f0b12715" providerId="ADAL" clId="{5EC877E3-DB62-4140-9612-35096E3B233D}" dt="2021-06-07T02:07:49.083" v="2545" actId="26606"/>
        <pc:sldMkLst>
          <pc:docMk/>
          <pc:sldMk cId="3189414920" sldId="277"/>
        </pc:sldMkLst>
        <pc:spChg chg="add del">
          <ac:chgData name="Ntobeko" userId="bb702404-0231-4441-a3bf-0181f0b12715" providerId="ADAL" clId="{5EC877E3-DB62-4140-9612-35096E3B233D}" dt="2021-06-07T02:07:49.083" v="2545" actId="26606"/>
          <ac:spMkLst>
            <pc:docMk/>
            <pc:sldMk cId="3189414920" sldId="277"/>
            <ac:spMk id="2" creationId="{43EB5F03-6AAE-4BCB-8FA0-58D53703D71D}"/>
          </ac:spMkLst>
        </pc:spChg>
        <pc:spChg chg="del">
          <ac:chgData name="Ntobeko" userId="bb702404-0231-4441-a3bf-0181f0b12715" providerId="ADAL" clId="{5EC877E3-DB62-4140-9612-35096E3B233D}" dt="2021-06-07T02:07:02.135" v="2535"/>
          <ac:spMkLst>
            <pc:docMk/>
            <pc:sldMk cId="3189414920" sldId="277"/>
            <ac:spMk id="3" creationId="{25021DA4-C7CB-4DDB-B54B-39C63F3AB8AE}"/>
          </ac:spMkLst>
        </pc:spChg>
        <pc:spChg chg="add del">
          <ac:chgData name="Ntobeko" userId="bb702404-0231-4441-a3bf-0181f0b12715" providerId="ADAL" clId="{5EC877E3-DB62-4140-9612-35096E3B233D}" dt="2021-06-07T02:07:49.083" v="2545" actId="26606"/>
          <ac:spMkLst>
            <pc:docMk/>
            <pc:sldMk cId="3189414920" sldId="277"/>
            <ac:spMk id="10" creationId="{42A4FC2C-047E-45A5-965D-8E1E3BF09BC6}"/>
          </ac:spMkLst>
        </pc:spChg>
        <pc:picChg chg="add mod">
          <ac:chgData name="Ntobeko" userId="bb702404-0231-4441-a3bf-0181f0b12715" providerId="ADAL" clId="{5EC877E3-DB62-4140-9612-35096E3B233D}" dt="2021-06-07T02:07:49.083" v="2545" actId="26606"/>
          <ac:picMkLst>
            <pc:docMk/>
            <pc:sldMk cId="3189414920" sldId="277"/>
            <ac:picMk id="5" creationId="{7F23EC95-38DC-4AE6-84DE-D2459328D6C6}"/>
          </ac:picMkLst>
        </pc:picChg>
      </pc:sldChg>
      <pc:sldChg chg="addSp delSp modSp new mod modClrScheme chgLayout">
        <pc:chgData name="Ntobeko" userId="bb702404-0231-4441-a3bf-0181f0b12715" providerId="ADAL" clId="{5EC877E3-DB62-4140-9612-35096E3B233D}" dt="2021-06-07T02:08:18.745" v="2552" actId="14100"/>
        <pc:sldMkLst>
          <pc:docMk/>
          <pc:sldMk cId="4133552833" sldId="278"/>
        </pc:sldMkLst>
        <pc:spChg chg="del">
          <ac:chgData name="Ntobeko" userId="bb702404-0231-4441-a3bf-0181f0b12715" providerId="ADAL" clId="{5EC877E3-DB62-4140-9612-35096E3B233D}" dt="2021-06-07T02:08:04.271" v="2547" actId="700"/>
          <ac:spMkLst>
            <pc:docMk/>
            <pc:sldMk cId="4133552833" sldId="278"/>
            <ac:spMk id="2" creationId="{511D9726-CE82-49B2-AB71-B3A8C2ACEFF5}"/>
          </ac:spMkLst>
        </pc:spChg>
        <pc:spChg chg="del">
          <ac:chgData name="Ntobeko" userId="bb702404-0231-4441-a3bf-0181f0b12715" providerId="ADAL" clId="{5EC877E3-DB62-4140-9612-35096E3B233D}" dt="2021-06-07T02:08:04.271" v="2547" actId="700"/>
          <ac:spMkLst>
            <pc:docMk/>
            <pc:sldMk cId="4133552833" sldId="278"/>
            <ac:spMk id="3" creationId="{975E663E-E92B-4F61-AD24-CE0549F77581}"/>
          </ac:spMkLst>
        </pc:spChg>
        <pc:picChg chg="add mod">
          <ac:chgData name="Ntobeko" userId="bb702404-0231-4441-a3bf-0181f0b12715" providerId="ADAL" clId="{5EC877E3-DB62-4140-9612-35096E3B233D}" dt="2021-06-07T02:08:18.745" v="2552" actId="14100"/>
          <ac:picMkLst>
            <pc:docMk/>
            <pc:sldMk cId="4133552833" sldId="278"/>
            <ac:picMk id="5" creationId="{D2434D79-B595-4DEA-8E8C-B4B2E8FDC608}"/>
          </ac:picMkLst>
        </pc:picChg>
      </pc:sldChg>
      <pc:sldChg chg="addSp modSp new mod">
        <pc:chgData name="Ntobeko" userId="bb702404-0231-4441-a3bf-0181f0b12715" providerId="ADAL" clId="{5EC877E3-DB62-4140-9612-35096E3B233D}" dt="2021-06-07T02:09:03.406" v="2558" actId="14100"/>
        <pc:sldMkLst>
          <pc:docMk/>
          <pc:sldMk cId="2853584773" sldId="279"/>
        </pc:sldMkLst>
        <pc:picChg chg="add mod">
          <ac:chgData name="Ntobeko" userId="bb702404-0231-4441-a3bf-0181f0b12715" providerId="ADAL" clId="{5EC877E3-DB62-4140-9612-35096E3B233D}" dt="2021-06-07T02:09:03.406" v="2558" actId="14100"/>
          <ac:picMkLst>
            <pc:docMk/>
            <pc:sldMk cId="2853584773" sldId="279"/>
            <ac:picMk id="3" creationId="{CDF6CD24-0466-4108-A2AA-AAEE41B4156B}"/>
          </ac:picMkLst>
        </pc:picChg>
      </pc:sldChg>
      <pc:sldChg chg="new del">
        <pc:chgData name="Ntobeko" userId="bb702404-0231-4441-a3bf-0181f0b12715" providerId="ADAL" clId="{5EC877E3-DB62-4140-9612-35096E3B233D}" dt="2021-06-07T02:10:57.687" v="2560" actId="47"/>
        <pc:sldMkLst>
          <pc:docMk/>
          <pc:sldMk cId="1062282934" sldId="280"/>
        </pc:sldMkLst>
      </pc:sldChg>
      <pc:sldChg chg="addSp modSp new mod">
        <pc:chgData name="Ntobeko" userId="bb702404-0231-4441-a3bf-0181f0b12715" providerId="ADAL" clId="{5EC877E3-DB62-4140-9612-35096E3B233D}" dt="2021-06-07T02:11:52.751" v="2566" actId="14100"/>
        <pc:sldMkLst>
          <pc:docMk/>
          <pc:sldMk cId="2755920543" sldId="280"/>
        </pc:sldMkLst>
        <pc:picChg chg="add mod">
          <ac:chgData name="Ntobeko" userId="bb702404-0231-4441-a3bf-0181f0b12715" providerId="ADAL" clId="{5EC877E3-DB62-4140-9612-35096E3B233D}" dt="2021-06-07T02:11:52.751" v="2566" actId="14100"/>
          <ac:picMkLst>
            <pc:docMk/>
            <pc:sldMk cId="2755920543" sldId="280"/>
            <ac:picMk id="3" creationId="{A9768DA7-6137-4225-BA98-C90E05FD2B62}"/>
          </ac:picMkLst>
        </pc:picChg>
      </pc:sldChg>
    </pc:docChg>
  </pc:docChgLst>
  <pc:docChgLst>
    <pc:chgData name="Thamsanqa Miya (217006534)" userId="80111abf-a8f3-4315-b878-4b441df153d8" providerId="ADAL" clId="{0CAABE79-73A2-3B46-A1CB-2862325D9308}"/>
    <pc:docChg chg="custSel modSld">
      <pc:chgData name="Thamsanqa Miya (217006534)" userId="80111abf-a8f3-4315-b878-4b441df153d8" providerId="ADAL" clId="{0CAABE79-73A2-3B46-A1CB-2862325D9308}" dt="2021-06-08T23:06:21.302" v="33" actId="1076"/>
      <pc:docMkLst>
        <pc:docMk/>
      </pc:docMkLst>
      <pc:sldChg chg="addSp delSp modSp mod delAnim modAnim">
        <pc:chgData name="Thamsanqa Miya (217006534)" userId="80111abf-a8f3-4315-b878-4b441df153d8" providerId="ADAL" clId="{0CAABE79-73A2-3B46-A1CB-2862325D9308}" dt="2021-06-08T21:25:37.757" v="9" actId="1076"/>
        <pc:sldMkLst>
          <pc:docMk/>
          <pc:sldMk cId="3344247586" sldId="260"/>
        </pc:sldMkLst>
        <pc:picChg chg="add del mod">
          <ac:chgData name="Thamsanqa Miya (217006534)" userId="80111abf-a8f3-4315-b878-4b441df153d8" providerId="ADAL" clId="{0CAABE79-73A2-3B46-A1CB-2862325D9308}" dt="2021-06-08T21:16:16.447" v="2" actId="478"/>
          <ac:picMkLst>
            <pc:docMk/>
            <pc:sldMk cId="3344247586" sldId="260"/>
            <ac:picMk id="3" creationId="{AB5F9AD9-CAFE-4644-A4FB-7DFB2E290A2F}"/>
          </ac:picMkLst>
        </pc:picChg>
        <pc:picChg chg="add del mod">
          <ac:chgData name="Thamsanqa Miya (217006534)" userId="80111abf-a8f3-4315-b878-4b441df153d8" providerId="ADAL" clId="{0CAABE79-73A2-3B46-A1CB-2862325D9308}" dt="2021-06-08T21:25:24.401" v="8" actId="478"/>
          <ac:picMkLst>
            <pc:docMk/>
            <pc:sldMk cId="3344247586" sldId="260"/>
            <ac:picMk id="4" creationId="{16E02C47-C1C8-3A41-9638-A1314E7EE292}"/>
          </ac:picMkLst>
        </pc:picChg>
        <pc:picChg chg="add del mod">
          <ac:chgData name="Thamsanqa Miya (217006534)" userId="80111abf-a8f3-4315-b878-4b441df153d8" providerId="ADAL" clId="{0CAABE79-73A2-3B46-A1CB-2862325D9308}" dt="2021-06-08T21:23:09.142" v="5" actId="478"/>
          <ac:picMkLst>
            <pc:docMk/>
            <pc:sldMk cId="3344247586" sldId="260"/>
            <ac:picMk id="5" creationId="{0C84015E-51CF-9240-8D4F-6FA79A5AECC6}"/>
          </ac:picMkLst>
        </pc:picChg>
        <pc:picChg chg="add mod">
          <ac:chgData name="Thamsanqa Miya (217006534)" userId="80111abf-a8f3-4315-b878-4b441df153d8" providerId="ADAL" clId="{0CAABE79-73A2-3B46-A1CB-2862325D9308}" dt="2021-06-08T21:25:37.757" v="9" actId="1076"/>
          <ac:picMkLst>
            <pc:docMk/>
            <pc:sldMk cId="3344247586" sldId="260"/>
            <ac:picMk id="6" creationId="{C6482281-C9F2-A94F-9C34-B7F9C8263B17}"/>
          </ac:picMkLst>
        </pc:picChg>
      </pc:sldChg>
      <pc:sldChg chg="addSp modSp mod modAnim">
        <pc:chgData name="Thamsanqa Miya (217006534)" userId="80111abf-a8f3-4315-b878-4b441df153d8" providerId="ADAL" clId="{0CAABE79-73A2-3B46-A1CB-2862325D9308}" dt="2021-06-08T21:41:36.001" v="11" actId="1076"/>
        <pc:sldMkLst>
          <pc:docMk/>
          <pc:sldMk cId="741868803" sldId="266"/>
        </pc:sldMkLst>
        <pc:picChg chg="add mod">
          <ac:chgData name="Thamsanqa Miya (217006534)" userId="80111abf-a8f3-4315-b878-4b441df153d8" providerId="ADAL" clId="{0CAABE79-73A2-3B46-A1CB-2862325D9308}" dt="2021-06-08T21:41:36.001" v="11" actId="1076"/>
          <ac:picMkLst>
            <pc:docMk/>
            <pc:sldMk cId="741868803" sldId="266"/>
            <ac:picMk id="3" creationId="{CA281B5F-29F7-7C42-B4A1-D167BCB1CEC1}"/>
          </ac:picMkLst>
        </pc:picChg>
      </pc:sldChg>
      <pc:sldChg chg="addSp modSp mod modAnim">
        <pc:chgData name="Thamsanqa Miya (217006534)" userId="80111abf-a8f3-4315-b878-4b441df153d8" providerId="ADAL" clId="{0CAABE79-73A2-3B46-A1CB-2862325D9308}" dt="2021-06-08T21:47:54.876" v="16" actId="1076"/>
        <pc:sldMkLst>
          <pc:docMk/>
          <pc:sldMk cId="2923606045" sldId="267"/>
        </pc:sldMkLst>
        <pc:picChg chg="add mod">
          <ac:chgData name="Thamsanqa Miya (217006534)" userId="80111abf-a8f3-4315-b878-4b441df153d8" providerId="ADAL" clId="{0CAABE79-73A2-3B46-A1CB-2862325D9308}" dt="2021-06-08T21:47:54.876" v="16" actId="1076"/>
          <ac:picMkLst>
            <pc:docMk/>
            <pc:sldMk cId="2923606045" sldId="267"/>
            <ac:picMk id="3" creationId="{F684481F-6D5C-6B4F-A233-0B114E8D5D21}"/>
          </ac:picMkLst>
        </pc:picChg>
      </pc:sldChg>
      <pc:sldChg chg="addSp modSp mod modAnim">
        <pc:chgData name="Thamsanqa Miya (217006534)" userId="80111abf-a8f3-4315-b878-4b441df153d8" providerId="ADAL" clId="{0CAABE79-73A2-3B46-A1CB-2862325D9308}" dt="2021-06-08T21:47:43.703" v="15" actId="1076"/>
        <pc:sldMkLst>
          <pc:docMk/>
          <pc:sldMk cId="3006427354" sldId="268"/>
        </pc:sldMkLst>
        <pc:picChg chg="add mod">
          <ac:chgData name="Thamsanqa Miya (217006534)" userId="80111abf-a8f3-4315-b878-4b441df153d8" providerId="ADAL" clId="{0CAABE79-73A2-3B46-A1CB-2862325D9308}" dt="2021-06-08T21:47:43.703" v="15" actId="1076"/>
          <ac:picMkLst>
            <pc:docMk/>
            <pc:sldMk cId="3006427354" sldId="268"/>
            <ac:picMk id="3" creationId="{936074E2-A409-424B-B238-14394106E008}"/>
          </ac:picMkLst>
        </pc:picChg>
      </pc:sldChg>
      <pc:sldChg chg="addSp modSp mod modAnim">
        <pc:chgData name="Thamsanqa Miya (217006534)" userId="80111abf-a8f3-4315-b878-4b441df153d8" providerId="ADAL" clId="{0CAABE79-73A2-3B46-A1CB-2862325D9308}" dt="2021-06-08T21:49:18.604" v="18" actId="1076"/>
        <pc:sldMkLst>
          <pc:docMk/>
          <pc:sldMk cId="1193738954" sldId="269"/>
        </pc:sldMkLst>
        <pc:picChg chg="add mod">
          <ac:chgData name="Thamsanqa Miya (217006534)" userId="80111abf-a8f3-4315-b878-4b441df153d8" providerId="ADAL" clId="{0CAABE79-73A2-3B46-A1CB-2862325D9308}" dt="2021-06-08T21:49:18.604" v="18" actId="1076"/>
          <ac:picMkLst>
            <pc:docMk/>
            <pc:sldMk cId="1193738954" sldId="269"/>
            <ac:picMk id="3" creationId="{38F3D04C-86C8-ED4B-9795-97B69A4CD479}"/>
          </ac:picMkLst>
        </pc:picChg>
      </pc:sldChg>
      <pc:sldChg chg="addSp delSp modSp mod delAnim modAnim">
        <pc:chgData name="Thamsanqa Miya (217006534)" userId="80111abf-a8f3-4315-b878-4b441df153d8" providerId="ADAL" clId="{0CAABE79-73A2-3B46-A1CB-2862325D9308}" dt="2021-06-08T21:55:46.479" v="22" actId="478"/>
        <pc:sldMkLst>
          <pc:docMk/>
          <pc:sldMk cId="1740836715" sldId="272"/>
        </pc:sldMkLst>
        <pc:picChg chg="add del mod">
          <ac:chgData name="Thamsanqa Miya (217006534)" userId="80111abf-a8f3-4315-b878-4b441df153d8" providerId="ADAL" clId="{0CAABE79-73A2-3B46-A1CB-2862325D9308}" dt="2021-06-08T21:55:46.479" v="22" actId="478"/>
          <ac:picMkLst>
            <pc:docMk/>
            <pc:sldMk cId="1740836715" sldId="272"/>
            <ac:picMk id="6" creationId="{8D41FF19-1959-BE47-8815-B6B6778330CE}"/>
          </ac:picMkLst>
        </pc:picChg>
        <pc:picChg chg="add mod">
          <ac:chgData name="Thamsanqa Miya (217006534)" userId="80111abf-a8f3-4315-b878-4b441df153d8" providerId="ADAL" clId="{0CAABE79-73A2-3B46-A1CB-2862325D9308}" dt="2021-06-08T21:55:35.312" v="21" actId="1076"/>
          <ac:picMkLst>
            <pc:docMk/>
            <pc:sldMk cId="1740836715" sldId="272"/>
            <ac:picMk id="7" creationId="{880A663B-60EC-C24D-B1C8-9328505FADF7}"/>
          </ac:picMkLst>
        </pc:picChg>
      </pc:sldChg>
      <pc:sldChg chg="addSp delSp modSp mod delAnim modAnim">
        <pc:chgData name="Thamsanqa Miya (217006534)" userId="80111abf-a8f3-4315-b878-4b441df153d8" providerId="ADAL" clId="{0CAABE79-73A2-3B46-A1CB-2862325D9308}" dt="2021-06-08T22:18:31.346" v="31" actId="1076"/>
        <pc:sldMkLst>
          <pc:docMk/>
          <pc:sldMk cId="2358673602" sldId="273"/>
        </pc:sldMkLst>
        <pc:picChg chg="add del mod">
          <ac:chgData name="Thamsanqa Miya (217006534)" userId="80111abf-a8f3-4315-b878-4b441df153d8" providerId="ADAL" clId="{0CAABE79-73A2-3B46-A1CB-2862325D9308}" dt="2021-06-08T22:18:27.863" v="30" actId="478"/>
          <ac:picMkLst>
            <pc:docMk/>
            <pc:sldMk cId="2358673602" sldId="273"/>
            <ac:picMk id="3" creationId="{43AD01D0-C804-A74F-B011-6F0DC278BE13}"/>
          </ac:picMkLst>
        </pc:picChg>
        <pc:picChg chg="add mod">
          <ac:chgData name="Thamsanqa Miya (217006534)" userId="80111abf-a8f3-4315-b878-4b441df153d8" providerId="ADAL" clId="{0CAABE79-73A2-3B46-A1CB-2862325D9308}" dt="2021-06-08T22:18:31.346" v="31" actId="1076"/>
          <ac:picMkLst>
            <pc:docMk/>
            <pc:sldMk cId="2358673602" sldId="273"/>
            <ac:picMk id="4" creationId="{1B014BB7-3172-EB43-8590-C4DCF76ED028}"/>
          </ac:picMkLst>
        </pc:picChg>
      </pc:sldChg>
      <pc:sldChg chg="addSp delSp modSp mod delAnim modAnim">
        <pc:chgData name="Thamsanqa Miya (217006534)" userId="80111abf-a8f3-4315-b878-4b441df153d8" providerId="ADAL" clId="{0CAABE79-73A2-3B46-A1CB-2862325D9308}" dt="2021-06-08T22:13:38.542" v="26" actId="1076"/>
        <pc:sldMkLst>
          <pc:docMk/>
          <pc:sldMk cId="4124382722" sldId="274"/>
        </pc:sldMkLst>
        <pc:picChg chg="add del mod">
          <ac:chgData name="Thamsanqa Miya (217006534)" userId="80111abf-a8f3-4315-b878-4b441df153d8" providerId="ADAL" clId="{0CAABE79-73A2-3B46-A1CB-2862325D9308}" dt="2021-06-08T22:11:47.160" v="24" actId="478"/>
          <ac:picMkLst>
            <pc:docMk/>
            <pc:sldMk cId="4124382722" sldId="274"/>
            <ac:picMk id="10" creationId="{E5E77BDB-4C84-F94D-B3A9-F10AB6BB4F79}"/>
          </ac:picMkLst>
        </pc:picChg>
        <pc:picChg chg="add mod">
          <ac:chgData name="Thamsanqa Miya (217006534)" userId="80111abf-a8f3-4315-b878-4b441df153d8" providerId="ADAL" clId="{0CAABE79-73A2-3B46-A1CB-2862325D9308}" dt="2021-06-08T22:13:38.542" v="26" actId="1076"/>
          <ac:picMkLst>
            <pc:docMk/>
            <pc:sldMk cId="4124382722" sldId="274"/>
            <ac:picMk id="11" creationId="{98431C36-228B-DC4C-BCD5-1DD388D6B47C}"/>
          </ac:picMkLst>
        </pc:picChg>
      </pc:sldChg>
      <pc:sldChg chg="addSp modSp mod modAnim">
        <pc:chgData name="Thamsanqa Miya (217006534)" userId="80111abf-a8f3-4315-b878-4b441df153d8" providerId="ADAL" clId="{0CAABE79-73A2-3B46-A1CB-2862325D9308}" dt="2021-06-08T23:06:21.302" v="33" actId="1076"/>
        <pc:sldMkLst>
          <pc:docMk/>
          <pc:sldMk cId="369152123" sldId="280"/>
        </pc:sldMkLst>
        <pc:picChg chg="add mod">
          <ac:chgData name="Thamsanqa Miya (217006534)" userId="80111abf-a8f3-4315-b878-4b441df153d8" providerId="ADAL" clId="{0CAABE79-73A2-3B46-A1CB-2862325D9308}" dt="2021-06-08T23:06:21.302" v="33" actId="1076"/>
          <ac:picMkLst>
            <pc:docMk/>
            <pc:sldMk cId="369152123" sldId="280"/>
            <ac:picMk id="3" creationId="{2429B9AE-A63C-414B-B6EB-17C773E6E0BA}"/>
          </ac:picMkLst>
        </pc:picChg>
      </pc:sldChg>
    </pc:docChg>
  </pc:docChgLst>
  <pc:docChgLst>
    <pc:chgData name="Thamsanqa Miya (217006534)" userId="S::217006534@stu.ukzn.ac.za::80111abf-a8f3-4315-b878-4b441df153d8" providerId="AD" clId="Web-{D030802C-C403-4E6C-8040-F47D98A6ECF3}"/>
    <pc:docChg chg="modSld">
      <pc:chgData name="Thamsanqa Miya (217006534)" userId="S::217006534@stu.ukzn.ac.za::80111abf-a8f3-4315-b878-4b441df153d8" providerId="AD" clId="Web-{D030802C-C403-4E6C-8040-F47D98A6ECF3}" dt="2021-06-08T23:06:06.857" v="1" actId="1076"/>
      <pc:docMkLst>
        <pc:docMk/>
      </pc:docMkLst>
      <pc:sldChg chg="modSp">
        <pc:chgData name="Thamsanqa Miya (217006534)" userId="S::217006534@stu.ukzn.ac.za::80111abf-a8f3-4315-b878-4b441df153d8" providerId="AD" clId="Web-{D030802C-C403-4E6C-8040-F47D98A6ECF3}" dt="2021-06-08T23:06:06.857" v="1" actId="1076"/>
        <pc:sldMkLst>
          <pc:docMk/>
          <pc:sldMk cId="3344247586" sldId="260"/>
        </pc:sldMkLst>
        <pc:picChg chg="mod">
          <ac:chgData name="Thamsanqa Miya (217006534)" userId="S::217006534@stu.ukzn.ac.za::80111abf-a8f3-4315-b878-4b441df153d8" providerId="AD" clId="Web-{D030802C-C403-4E6C-8040-F47D98A6ECF3}" dt="2021-06-08T23:06:06.857" v="1" actId="1076"/>
          <ac:picMkLst>
            <pc:docMk/>
            <pc:sldMk cId="3344247586" sldId="260"/>
            <ac:picMk id="6" creationId="{C6482281-C9F2-A94F-9C34-B7F9C8263B17}"/>
          </ac:picMkLst>
        </pc:picChg>
      </pc:sldChg>
    </pc:docChg>
  </pc:docChgLst>
  <pc:docChgLst>
    <pc:chgData name="Lorenzo Munisami (217037162)" userId="c76a1764-c391-46cc-8a55-3762e0e43bd2" providerId="ADAL" clId="{FA639FCD-25C9-4732-A2EC-F0F12AE796AC}"/>
    <pc:docChg chg="undo custSel addSld delSld modSld sldOrd">
      <pc:chgData name="Lorenzo Munisami (217037162)" userId="c76a1764-c391-46cc-8a55-3762e0e43bd2" providerId="ADAL" clId="{FA639FCD-25C9-4732-A2EC-F0F12AE796AC}" dt="2021-06-08T22:31:40.412" v="378"/>
      <pc:docMkLst>
        <pc:docMk/>
      </pc:docMkLst>
      <pc:sldChg chg="addSp delSp modSp mod setBg setClrOvrMap">
        <pc:chgData name="Lorenzo Munisami (217037162)" userId="c76a1764-c391-46cc-8a55-3762e0e43bd2" providerId="ADAL" clId="{FA639FCD-25C9-4732-A2EC-F0F12AE796AC}" dt="2021-06-08T16:45:42.336" v="360" actId="26606"/>
        <pc:sldMkLst>
          <pc:docMk/>
          <pc:sldMk cId="109857222" sldId="256"/>
        </pc:sldMkLst>
        <pc:spChg chg="mod">
          <ac:chgData name="Lorenzo Munisami (217037162)" userId="c76a1764-c391-46cc-8a55-3762e0e43bd2" providerId="ADAL" clId="{FA639FCD-25C9-4732-A2EC-F0F12AE796AC}" dt="2021-06-08T16:45:42.336" v="360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orenzo Munisami (217037162)" userId="c76a1764-c391-46cc-8a55-3762e0e43bd2" providerId="ADAL" clId="{FA639FCD-25C9-4732-A2EC-F0F12AE796AC}" dt="2021-06-08T16:45:42.336" v="360" actId="26606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Lorenzo Munisami (217037162)" userId="c76a1764-c391-46cc-8a55-3762e0e43bd2" providerId="ADAL" clId="{FA639FCD-25C9-4732-A2EC-F0F12AE796AC}" dt="2021-06-08T16:45:42.336" v="360" actId="26606"/>
          <ac:spMkLst>
            <pc:docMk/>
            <pc:sldMk cId="109857222" sldId="256"/>
            <ac:spMk id="10" creationId="{E49CC64F-7275-4E33-961B-0C5CDC439875}"/>
          </ac:spMkLst>
        </pc:spChg>
        <pc:spChg chg="add">
          <ac:chgData name="Lorenzo Munisami (217037162)" userId="c76a1764-c391-46cc-8a55-3762e0e43bd2" providerId="ADAL" clId="{FA639FCD-25C9-4732-A2EC-F0F12AE796AC}" dt="2021-06-08T16:45:42.336" v="360" actId="26606"/>
          <ac:spMkLst>
            <pc:docMk/>
            <pc:sldMk cId="109857222" sldId="256"/>
            <ac:spMk id="15" creationId="{22A397E7-BF60-45B2-84C7-B074B76C37A7}"/>
          </ac:spMkLst>
        </pc:spChg>
        <pc:spChg chg="add">
          <ac:chgData name="Lorenzo Munisami (217037162)" userId="c76a1764-c391-46cc-8a55-3762e0e43bd2" providerId="ADAL" clId="{FA639FCD-25C9-4732-A2EC-F0F12AE796AC}" dt="2021-06-08T16:45:42.336" v="360" actId="26606"/>
          <ac:spMkLst>
            <pc:docMk/>
            <pc:sldMk cId="109857222" sldId="256"/>
            <ac:spMk id="17" creationId="{890DEF05-784E-4B61-89E4-04C4ECF4E5A0}"/>
          </ac:spMkLst>
        </pc:spChg>
        <pc:picChg chg="mod ord">
          <ac:chgData name="Lorenzo Munisami (217037162)" userId="c76a1764-c391-46cc-8a55-3762e0e43bd2" providerId="ADAL" clId="{FA639FCD-25C9-4732-A2EC-F0F12AE796AC}" dt="2021-06-08T16:45:42.336" v="360" actId="26606"/>
          <ac:picMkLst>
            <pc:docMk/>
            <pc:sldMk cId="109857222" sldId="256"/>
            <ac:picMk id="5" creationId="{398D3168-4690-42F7-9211-F17C15DC33FE}"/>
          </ac:picMkLst>
        </pc:picChg>
        <pc:cxnChg chg="add">
          <ac:chgData name="Lorenzo Munisami (217037162)" userId="c76a1764-c391-46cc-8a55-3762e0e43bd2" providerId="ADAL" clId="{FA639FCD-25C9-4732-A2EC-F0F12AE796AC}" dt="2021-06-08T16:45:42.336" v="360" actId="26606"/>
          <ac:cxnSpMkLst>
            <pc:docMk/>
            <pc:sldMk cId="109857222" sldId="256"/>
            <ac:cxnSpMk id="19" creationId="{C41BAEC7-F7B0-4224-8B18-8F74B7D87F0B}"/>
          </ac:cxnSpMkLst>
        </pc:cxnChg>
      </pc:sldChg>
      <pc:sldChg chg="modSp">
        <pc:chgData name="Lorenzo Munisami (217037162)" userId="c76a1764-c391-46cc-8a55-3762e0e43bd2" providerId="ADAL" clId="{FA639FCD-25C9-4732-A2EC-F0F12AE796AC}" dt="2021-06-08T16:31:52.006" v="287" actId="20577"/>
        <pc:sldMkLst>
          <pc:docMk/>
          <pc:sldMk cId="1404697031" sldId="257"/>
        </pc:sldMkLst>
        <pc:graphicFrameChg chg="mod">
          <ac:chgData name="Lorenzo Munisami (217037162)" userId="c76a1764-c391-46cc-8a55-3762e0e43bd2" providerId="ADAL" clId="{FA639FCD-25C9-4732-A2EC-F0F12AE796AC}" dt="2021-06-08T16:31:52.006" v="287" actId="20577"/>
          <ac:graphicFrameMkLst>
            <pc:docMk/>
            <pc:sldMk cId="1404697031" sldId="257"/>
            <ac:graphicFrameMk id="60" creationId="{74D0E7F7-2073-4560-A8D1-2E5A48677E25}"/>
          </ac:graphicFrameMkLst>
        </pc:graphicFrameChg>
      </pc:sldChg>
      <pc:sldChg chg="modSp">
        <pc:chgData name="Lorenzo Munisami (217037162)" userId="c76a1764-c391-46cc-8a55-3762e0e43bd2" providerId="ADAL" clId="{FA639FCD-25C9-4732-A2EC-F0F12AE796AC}" dt="2021-06-08T16:32:30.444" v="305" actId="20577"/>
        <pc:sldMkLst>
          <pc:docMk/>
          <pc:sldMk cId="3717189979" sldId="259"/>
        </pc:sldMkLst>
        <pc:graphicFrameChg chg="mod">
          <ac:chgData name="Lorenzo Munisami (217037162)" userId="c76a1764-c391-46cc-8a55-3762e0e43bd2" providerId="ADAL" clId="{FA639FCD-25C9-4732-A2EC-F0F12AE796AC}" dt="2021-06-08T16:32:30.444" v="305" actId="20577"/>
          <ac:graphicFrameMkLst>
            <pc:docMk/>
            <pc:sldMk cId="3717189979" sldId="259"/>
            <ac:graphicFrameMk id="60" creationId="{74D0E7F7-2073-4560-A8D1-2E5A48677E25}"/>
          </ac:graphicFrameMkLst>
        </pc:graphicFrameChg>
      </pc:sldChg>
      <pc:sldChg chg="delSp modSp mod ord delAnim">
        <pc:chgData name="Lorenzo Munisami (217037162)" userId="c76a1764-c391-46cc-8a55-3762e0e43bd2" providerId="ADAL" clId="{FA639FCD-25C9-4732-A2EC-F0F12AE796AC}" dt="2021-06-08T21:50:54.378" v="365" actId="1076"/>
        <pc:sldMkLst>
          <pc:docMk/>
          <pc:sldMk cId="2183243451" sldId="263"/>
        </pc:sldMkLst>
        <pc:picChg chg="del mod">
          <ac:chgData name="Lorenzo Munisami (217037162)" userId="c76a1764-c391-46cc-8a55-3762e0e43bd2" providerId="ADAL" clId="{FA639FCD-25C9-4732-A2EC-F0F12AE796AC}" dt="2021-06-08T21:47:53.781" v="364" actId="478"/>
          <ac:picMkLst>
            <pc:docMk/>
            <pc:sldMk cId="2183243451" sldId="263"/>
            <ac:picMk id="4" creationId="{62FDD661-08F4-4B08-B7F1-834B027F8D6F}"/>
          </ac:picMkLst>
        </pc:picChg>
        <pc:picChg chg="mod">
          <ac:chgData name="Lorenzo Munisami (217037162)" userId="c76a1764-c391-46cc-8a55-3762e0e43bd2" providerId="ADAL" clId="{FA639FCD-25C9-4732-A2EC-F0F12AE796AC}" dt="2021-06-08T21:50:54.378" v="365" actId="1076"/>
          <ac:picMkLst>
            <pc:docMk/>
            <pc:sldMk cId="2183243451" sldId="263"/>
            <ac:picMk id="6" creationId="{0A4C76BC-F745-4C69-A13C-4FE83B4E3F32}"/>
          </ac:picMkLst>
        </pc:picChg>
      </pc:sldChg>
      <pc:sldChg chg="del">
        <pc:chgData name="Lorenzo Munisami (217037162)" userId="c76a1764-c391-46cc-8a55-3762e0e43bd2" providerId="ADAL" clId="{FA639FCD-25C9-4732-A2EC-F0F12AE796AC}" dt="2021-06-08T15:23:57.952" v="183" actId="47"/>
        <pc:sldMkLst>
          <pc:docMk/>
          <pc:sldMk cId="2881211329" sldId="275"/>
        </pc:sldMkLst>
      </pc:sldChg>
      <pc:sldChg chg="del">
        <pc:chgData name="Lorenzo Munisami (217037162)" userId="c76a1764-c391-46cc-8a55-3762e0e43bd2" providerId="ADAL" clId="{FA639FCD-25C9-4732-A2EC-F0F12AE796AC}" dt="2021-06-08T15:23:56.133" v="182" actId="47"/>
        <pc:sldMkLst>
          <pc:docMk/>
          <pc:sldMk cId="4224218091" sldId="276"/>
        </pc:sldMkLst>
      </pc:sldChg>
      <pc:sldChg chg="delSp modSp add del mod delAnim">
        <pc:chgData name="Lorenzo Munisami (217037162)" userId="c76a1764-c391-46cc-8a55-3762e0e43bd2" providerId="ADAL" clId="{FA639FCD-25C9-4732-A2EC-F0F12AE796AC}" dt="2021-06-08T22:20:09.303" v="373" actId="1076"/>
        <pc:sldMkLst>
          <pc:docMk/>
          <pc:sldMk cId="3189414920" sldId="277"/>
        </pc:sldMkLst>
        <pc:picChg chg="del">
          <ac:chgData name="Lorenzo Munisami (217037162)" userId="c76a1764-c391-46cc-8a55-3762e0e43bd2" providerId="ADAL" clId="{FA639FCD-25C9-4732-A2EC-F0F12AE796AC}" dt="2021-06-08T22:14:46.506" v="372" actId="478"/>
          <ac:picMkLst>
            <pc:docMk/>
            <pc:sldMk cId="3189414920" sldId="277"/>
            <ac:picMk id="2" creationId="{97A168F5-CA09-4951-B60A-C1A6F6C4CC60}"/>
          </ac:picMkLst>
        </pc:picChg>
        <pc:picChg chg="mod">
          <ac:chgData name="Lorenzo Munisami (217037162)" userId="c76a1764-c391-46cc-8a55-3762e0e43bd2" providerId="ADAL" clId="{FA639FCD-25C9-4732-A2EC-F0F12AE796AC}" dt="2021-06-08T22:20:09.303" v="373" actId="1076"/>
          <ac:picMkLst>
            <pc:docMk/>
            <pc:sldMk cId="3189414920" sldId="277"/>
            <ac:picMk id="3" creationId="{079CA2C2-6E43-42B6-A4F0-C268CCE0391A}"/>
          </ac:picMkLst>
        </pc:picChg>
      </pc:sldChg>
      <pc:sldChg chg="modSp mod">
        <pc:chgData name="Lorenzo Munisami (217037162)" userId="c76a1764-c391-46cc-8a55-3762e0e43bd2" providerId="ADAL" clId="{FA639FCD-25C9-4732-A2EC-F0F12AE796AC}" dt="2021-06-08T22:22:52.898" v="374" actId="1076"/>
        <pc:sldMkLst>
          <pc:docMk/>
          <pc:sldMk cId="4133552833" sldId="278"/>
        </pc:sldMkLst>
        <pc:picChg chg="mod">
          <ac:chgData name="Lorenzo Munisami (217037162)" userId="c76a1764-c391-46cc-8a55-3762e0e43bd2" providerId="ADAL" clId="{FA639FCD-25C9-4732-A2EC-F0F12AE796AC}" dt="2021-06-08T22:22:52.898" v="374" actId="1076"/>
          <ac:picMkLst>
            <pc:docMk/>
            <pc:sldMk cId="4133552833" sldId="278"/>
            <ac:picMk id="2" creationId="{05BE77BD-F362-49B4-92D3-6E1F64636686}"/>
          </ac:picMkLst>
        </pc:picChg>
      </pc:sldChg>
      <pc:sldChg chg="modSp mod">
        <pc:chgData name="Lorenzo Munisami (217037162)" userId="c76a1764-c391-46cc-8a55-3762e0e43bd2" providerId="ADAL" clId="{FA639FCD-25C9-4732-A2EC-F0F12AE796AC}" dt="2021-06-08T22:31:01.817" v="375" actId="1076"/>
        <pc:sldMkLst>
          <pc:docMk/>
          <pc:sldMk cId="2853584773" sldId="279"/>
        </pc:sldMkLst>
        <pc:picChg chg="mod">
          <ac:chgData name="Lorenzo Munisami (217037162)" userId="c76a1764-c391-46cc-8a55-3762e0e43bd2" providerId="ADAL" clId="{FA639FCD-25C9-4732-A2EC-F0F12AE796AC}" dt="2021-06-08T22:31:01.817" v="375" actId="1076"/>
          <ac:picMkLst>
            <pc:docMk/>
            <pc:sldMk cId="2853584773" sldId="279"/>
            <ac:picMk id="2" creationId="{31A3143F-99E0-42FF-AD9B-588721B8482F}"/>
          </ac:picMkLst>
        </pc:picChg>
      </pc:sldChg>
      <pc:sldChg chg="addSp delSp modSp add mod addAnim">
        <pc:chgData name="Lorenzo Munisami (217037162)" userId="c76a1764-c391-46cc-8a55-3762e0e43bd2" providerId="ADAL" clId="{FA639FCD-25C9-4732-A2EC-F0F12AE796AC}" dt="2021-06-08T16:45:27.819" v="359"/>
        <pc:sldMkLst>
          <pc:docMk/>
          <pc:sldMk cId="369152123" sldId="280"/>
        </pc:sldMkLst>
        <pc:spChg chg="mod ord">
          <ac:chgData name="Lorenzo Munisami (217037162)" userId="c76a1764-c391-46cc-8a55-3762e0e43bd2" providerId="ADAL" clId="{FA639FCD-25C9-4732-A2EC-F0F12AE796AC}" dt="2021-06-08T16:45:27.818" v="358" actId="26606"/>
          <ac:spMkLst>
            <pc:docMk/>
            <pc:sldMk cId="369152123" sldId="280"/>
            <ac:spMk id="2" creationId="{CBA3C7B7-57C5-41EF-AF91-CAE46C148FFE}"/>
          </ac:spMkLst>
        </pc:spChg>
        <pc:spChg chg="add del mod">
          <ac:chgData name="Lorenzo Munisami (217037162)" userId="c76a1764-c391-46cc-8a55-3762e0e43bd2" providerId="ADAL" clId="{FA639FCD-25C9-4732-A2EC-F0F12AE796AC}" dt="2021-06-08T14:55:24.870" v="30" actId="478"/>
          <ac:spMkLst>
            <pc:docMk/>
            <pc:sldMk cId="369152123" sldId="280"/>
            <ac:spMk id="4" creationId="{A06A123B-C0BD-4831-B64F-C0E150F01ED0}"/>
          </ac:spMkLst>
        </pc:spChg>
        <pc:spChg chg="del">
          <ac:chgData name="Lorenzo Munisami (217037162)" userId="c76a1764-c391-46cc-8a55-3762e0e43bd2" providerId="ADAL" clId="{FA639FCD-25C9-4732-A2EC-F0F12AE796AC}" dt="2021-06-08T14:55:28.993" v="31" actId="26606"/>
          <ac:spMkLst>
            <pc:docMk/>
            <pc:sldMk cId="369152123" sldId="280"/>
            <ac:spMk id="28" creationId="{620FDFD2-19AF-4124-A49A-BAC0929B1300}"/>
          </ac:spMkLst>
        </pc:spChg>
        <pc:spChg chg="add del">
          <ac:chgData name="Lorenzo Munisami (217037162)" userId="c76a1764-c391-46cc-8a55-3762e0e43bd2" providerId="ADAL" clId="{FA639FCD-25C9-4732-A2EC-F0F12AE796AC}" dt="2021-06-08T16:45:27.818" v="358" actId="26606"/>
          <ac:spMkLst>
            <pc:docMk/>
            <pc:sldMk cId="369152123" sldId="280"/>
            <ac:spMk id="37" creationId="{86295E7F-EA66-480B-B001-C8BE7CD61903}"/>
          </ac:spMkLst>
        </pc:spChg>
        <pc:spChg chg="add">
          <ac:chgData name="Lorenzo Munisami (217037162)" userId="c76a1764-c391-46cc-8a55-3762e0e43bd2" providerId="ADAL" clId="{FA639FCD-25C9-4732-A2EC-F0F12AE796AC}" dt="2021-06-08T16:45:27.818" v="358" actId="26606"/>
          <ac:spMkLst>
            <pc:docMk/>
            <pc:sldMk cId="369152123" sldId="280"/>
            <ac:spMk id="44" creationId="{22A397E7-BF60-45B2-84C7-B074B76C37A7}"/>
          </ac:spMkLst>
        </pc:spChg>
        <pc:spChg chg="add">
          <ac:chgData name="Lorenzo Munisami (217037162)" userId="c76a1764-c391-46cc-8a55-3762e0e43bd2" providerId="ADAL" clId="{FA639FCD-25C9-4732-A2EC-F0F12AE796AC}" dt="2021-06-08T16:45:27.818" v="358" actId="26606"/>
          <ac:spMkLst>
            <pc:docMk/>
            <pc:sldMk cId="369152123" sldId="280"/>
            <ac:spMk id="46" creationId="{890DEF05-784E-4B61-89E4-04C4ECF4E5A0}"/>
          </ac:spMkLst>
        </pc:spChg>
        <pc:grpChg chg="del">
          <ac:chgData name="Lorenzo Munisami (217037162)" userId="c76a1764-c391-46cc-8a55-3762e0e43bd2" providerId="ADAL" clId="{FA639FCD-25C9-4732-A2EC-F0F12AE796AC}" dt="2021-06-08T14:55:28.993" v="31" actId="26606"/>
          <ac:grpSpMkLst>
            <pc:docMk/>
            <pc:sldMk cId="369152123" sldId="280"/>
            <ac:grpSpMk id="30" creationId="{7F6F6FC6-9A5F-4E14-8105-15D94914A798}"/>
          </ac:grpSpMkLst>
        </pc:grpChg>
        <pc:picChg chg="mod">
          <ac:chgData name="Lorenzo Munisami (217037162)" userId="c76a1764-c391-46cc-8a55-3762e0e43bd2" providerId="ADAL" clId="{FA639FCD-25C9-4732-A2EC-F0F12AE796AC}" dt="2021-06-08T16:45:27.818" v="358" actId="26606"/>
          <ac:picMkLst>
            <pc:docMk/>
            <pc:sldMk cId="369152123" sldId="280"/>
            <ac:picMk id="5" creationId="{EBA812B7-3A0E-425A-9FA1-39BF67B0A17F}"/>
          </ac:picMkLst>
        </pc:picChg>
        <pc:picChg chg="del">
          <ac:chgData name="Lorenzo Munisami (217037162)" userId="c76a1764-c391-46cc-8a55-3762e0e43bd2" providerId="ADAL" clId="{FA639FCD-25C9-4732-A2EC-F0F12AE796AC}" dt="2021-06-08T14:53:59.097" v="29" actId="478"/>
          <ac:picMkLst>
            <pc:docMk/>
            <pc:sldMk cId="369152123" sldId="280"/>
            <ac:picMk id="6" creationId="{76357AA6-4E3C-4F40-AA5E-94E52A980B46}"/>
          </ac:picMkLst>
        </pc:picChg>
        <pc:cxnChg chg="add del">
          <ac:chgData name="Lorenzo Munisami (217037162)" userId="c76a1764-c391-46cc-8a55-3762e0e43bd2" providerId="ADAL" clId="{FA639FCD-25C9-4732-A2EC-F0F12AE796AC}" dt="2021-06-08T16:45:27.818" v="358" actId="26606"/>
          <ac:cxnSpMkLst>
            <pc:docMk/>
            <pc:sldMk cId="369152123" sldId="280"/>
            <ac:cxnSpMk id="39" creationId="{E126E481-B945-4179-BD79-05E96E9B29E1}"/>
          </ac:cxnSpMkLst>
        </pc:cxnChg>
        <pc:cxnChg chg="add">
          <ac:chgData name="Lorenzo Munisami (217037162)" userId="c76a1764-c391-46cc-8a55-3762e0e43bd2" providerId="ADAL" clId="{FA639FCD-25C9-4732-A2EC-F0F12AE796AC}" dt="2021-06-08T16:45:27.818" v="358" actId="26606"/>
          <ac:cxnSpMkLst>
            <pc:docMk/>
            <pc:sldMk cId="369152123" sldId="280"/>
            <ac:cxnSpMk id="48" creationId="{C41BAEC7-F7B0-4224-8B18-8F74B7D87F0B}"/>
          </ac:cxnSpMkLst>
        </pc:cxnChg>
      </pc:sldChg>
      <pc:sldChg chg="addSp delSp modSp add mod ord">
        <pc:chgData name="Lorenzo Munisami (217037162)" userId="c76a1764-c391-46cc-8a55-3762e0e43bd2" providerId="ADAL" clId="{FA639FCD-25C9-4732-A2EC-F0F12AE796AC}" dt="2021-06-08T16:46:11.946" v="361" actId="26606"/>
        <pc:sldMkLst>
          <pc:docMk/>
          <pc:sldMk cId="3202803602" sldId="281"/>
        </pc:sldMkLst>
        <pc:spChg chg="mod">
          <ac:chgData name="Lorenzo Munisami (217037162)" userId="c76a1764-c391-46cc-8a55-3762e0e43bd2" providerId="ADAL" clId="{FA639FCD-25C9-4732-A2EC-F0F12AE796AC}" dt="2021-06-08T16:46:11.946" v="361" actId="26606"/>
          <ac:spMkLst>
            <pc:docMk/>
            <pc:sldMk cId="3202803602" sldId="281"/>
            <ac:spMk id="2" creationId="{CBA3C7B7-57C5-41EF-AF91-CAE46C148FFE}"/>
          </ac:spMkLst>
        </pc:spChg>
        <pc:spChg chg="del">
          <ac:chgData name="Lorenzo Munisami (217037162)" userId="c76a1764-c391-46cc-8a55-3762e0e43bd2" providerId="ADAL" clId="{FA639FCD-25C9-4732-A2EC-F0F12AE796AC}" dt="2021-06-08T16:46:11.946" v="361" actId="26606"/>
          <ac:spMkLst>
            <pc:docMk/>
            <pc:sldMk cId="3202803602" sldId="281"/>
            <ac:spMk id="37" creationId="{86295E7F-EA66-480B-B001-C8BE7CD61903}"/>
          </ac:spMkLst>
        </pc:spChg>
        <pc:spChg chg="add">
          <ac:chgData name="Lorenzo Munisami (217037162)" userId="c76a1764-c391-46cc-8a55-3762e0e43bd2" providerId="ADAL" clId="{FA639FCD-25C9-4732-A2EC-F0F12AE796AC}" dt="2021-06-08T16:46:11.946" v="361" actId="26606"/>
          <ac:spMkLst>
            <pc:docMk/>
            <pc:sldMk cId="3202803602" sldId="281"/>
            <ac:spMk id="44" creationId="{3A397E3E-B90C-4D82-BAAA-36F7AC6A4565}"/>
          </ac:spMkLst>
        </pc:spChg>
        <pc:spChg chg="add">
          <ac:chgData name="Lorenzo Munisami (217037162)" userId="c76a1764-c391-46cc-8a55-3762e0e43bd2" providerId="ADAL" clId="{FA639FCD-25C9-4732-A2EC-F0F12AE796AC}" dt="2021-06-08T16:46:11.946" v="361" actId="26606"/>
          <ac:spMkLst>
            <pc:docMk/>
            <pc:sldMk cId="3202803602" sldId="281"/>
            <ac:spMk id="58" creationId="{90A7F83A-9728-4030-8E45-9ECF1ABCCC12}"/>
          </ac:spMkLst>
        </pc:spChg>
        <pc:spChg chg="add">
          <ac:chgData name="Lorenzo Munisami (217037162)" userId="c76a1764-c391-46cc-8a55-3762e0e43bd2" providerId="ADAL" clId="{FA639FCD-25C9-4732-A2EC-F0F12AE796AC}" dt="2021-06-08T16:46:11.946" v="361" actId="26606"/>
          <ac:spMkLst>
            <pc:docMk/>
            <pc:sldMk cId="3202803602" sldId="281"/>
            <ac:spMk id="60" creationId="{A2B5CBEA-F125-49B6-8335-227C325B112B}"/>
          </ac:spMkLst>
        </pc:spChg>
        <pc:spChg chg="add">
          <ac:chgData name="Lorenzo Munisami (217037162)" userId="c76a1764-c391-46cc-8a55-3762e0e43bd2" providerId="ADAL" clId="{FA639FCD-25C9-4732-A2EC-F0F12AE796AC}" dt="2021-06-08T16:46:11.946" v="361" actId="26606"/>
          <ac:spMkLst>
            <pc:docMk/>
            <pc:sldMk cId="3202803602" sldId="281"/>
            <ac:spMk id="62" creationId="{FEA9761C-7BB2-45E5-A5DB-A0B35362454A}"/>
          </ac:spMkLst>
        </pc:spChg>
        <pc:spChg chg="add">
          <ac:chgData name="Lorenzo Munisami (217037162)" userId="c76a1764-c391-46cc-8a55-3762e0e43bd2" providerId="ADAL" clId="{FA639FCD-25C9-4732-A2EC-F0F12AE796AC}" dt="2021-06-08T16:46:11.946" v="361" actId="26606"/>
          <ac:spMkLst>
            <pc:docMk/>
            <pc:sldMk cId="3202803602" sldId="281"/>
            <ac:spMk id="64" creationId="{4D1A5E71-B6B6-486A-8CDC-C7ABD9B903F6}"/>
          </ac:spMkLst>
        </pc:spChg>
        <pc:spChg chg="add">
          <ac:chgData name="Lorenzo Munisami (217037162)" userId="c76a1764-c391-46cc-8a55-3762e0e43bd2" providerId="ADAL" clId="{FA639FCD-25C9-4732-A2EC-F0F12AE796AC}" dt="2021-06-08T16:46:11.946" v="361" actId="26606"/>
          <ac:spMkLst>
            <pc:docMk/>
            <pc:sldMk cId="3202803602" sldId="281"/>
            <ac:spMk id="66" creationId="{8E44D629-6B8E-4D88-A77E-149C0ED03498}"/>
          </ac:spMkLst>
        </pc:spChg>
        <pc:grpChg chg="add">
          <ac:chgData name="Lorenzo Munisami (217037162)" userId="c76a1764-c391-46cc-8a55-3762e0e43bd2" providerId="ADAL" clId="{FA639FCD-25C9-4732-A2EC-F0F12AE796AC}" dt="2021-06-08T16:46:11.946" v="361" actId="26606"/>
          <ac:grpSpMkLst>
            <pc:docMk/>
            <pc:sldMk cId="3202803602" sldId="281"/>
            <ac:grpSpMk id="46" creationId="{0F0C2E5D-B08F-4A99-9D15-59D33148FE02}"/>
          </ac:grpSpMkLst>
        </pc:grpChg>
        <pc:grpChg chg="add">
          <ac:chgData name="Lorenzo Munisami (217037162)" userId="c76a1764-c391-46cc-8a55-3762e0e43bd2" providerId="ADAL" clId="{FA639FCD-25C9-4732-A2EC-F0F12AE796AC}" dt="2021-06-08T16:46:11.946" v="361" actId="26606"/>
          <ac:grpSpMkLst>
            <pc:docMk/>
            <pc:sldMk cId="3202803602" sldId="281"/>
            <ac:grpSpMk id="54" creationId="{5499343D-E927-41D0-B997-E44A300C68D8}"/>
          </ac:grpSpMkLst>
        </pc:grpChg>
        <pc:grpChg chg="add">
          <ac:chgData name="Lorenzo Munisami (217037162)" userId="c76a1764-c391-46cc-8a55-3762e0e43bd2" providerId="ADAL" clId="{FA639FCD-25C9-4732-A2EC-F0F12AE796AC}" dt="2021-06-08T16:46:11.946" v="361" actId="26606"/>
          <ac:grpSpMkLst>
            <pc:docMk/>
            <pc:sldMk cId="3202803602" sldId="281"/>
            <ac:grpSpMk id="68" creationId="{FB9739EB-7F66-433D-841F-AB3CD18700B7}"/>
          </ac:grpSpMkLst>
        </pc:grpChg>
        <pc:grpChg chg="add">
          <ac:chgData name="Lorenzo Munisami (217037162)" userId="c76a1764-c391-46cc-8a55-3762e0e43bd2" providerId="ADAL" clId="{FA639FCD-25C9-4732-A2EC-F0F12AE796AC}" dt="2021-06-08T16:46:11.946" v="361" actId="26606"/>
          <ac:grpSpMkLst>
            <pc:docMk/>
            <pc:sldMk cId="3202803602" sldId="281"/>
            <ac:grpSpMk id="75" creationId="{8B6BCBAB-41A5-4D6D-8C9B-55E3AA6FCC21}"/>
          </ac:grpSpMkLst>
        </pc:grpChg>
        <pc:picChg chg="mod">
          <ac:chgData name="Lorenzo Munisami (217037162)" userId="c76a1764-c391-46cc-8a55-3762e0e43bd2" providerId="ADAL" clId="{FA639FCD-25C9-4732-A2EC-F0F12AE796AC}" dt="2021-06-08T16:46:11.946" v="361" actId="26606"/>
          <ac:picMkLst>
            <pc:docMk/>
            <pc:sldMk cId="3202803602" sldId="281"/>
            <ac:picMk id="5" creationId="{EBA812B7-3A0E-425A-9FA1-39BF67B0A17F}"/>
          </ac:picMkLst>
        </pc:picChg>
        <pc:cxnChg chg="del">
          <ac:chgData name="Lorenzo Munisami (217037162)" userId="c76a1764-c391-46cc-8a55-3762e0e43bd2" providerId="ADAL" clId="{FA639FCD-25C9-4732-A2EC-F0F12AE796AC}" dt="2021-06-08T16:46:11.946" v="361" actId="26606"/>
          <ac:cxnSpMkLst>
            <pc:docMk/>
            <pc:sldMk cId="3202803602" sldId="281"/>
            <ac:cxnSpMk id="39" creationId="{E126E481-B945-4179-BD79-05E96E9B29E1}"/>
          </ac:cxnSpMkLst>
        </pc:cxnChg>
      </pc:sldChg>
      <pc:sldChg chg="addSp delSp modSp add mod ord addAnim">
        <pc:chgData name="Lorenzo Munisami (217037162)" userId="c76a1764-c391-46cc-8a55-3762e0e43bd2" providerId="ADAL" clId="{FA639FCD-25C9-4732-A2EC-F0F12AE796AC}" dt="2021-06-08T21:40:06.591" v="362" actId="1076"/>
        <pc:sldMkLst>
          <pc:docMk/>
          <pc:sldMk cId="1741424636" sldId="282"/>
        </pc:sldMkLst>
        <pc:spChg chg="mod ord">
          <ac:chgData name="Lorenzo Munisami (217037162)" userId="c76a1764-c391-46cc-8a55-3762e0e43bd2" providerId="ADAL" clId="{FA639FCD-25C9-4732-A2EC-F0F12AE796AC}" dt="2021-06-08T16:44:57.402" v="356" actId="26606"/>
          <ac:spMkLst>
            <pc:docMk/>
            <pc:sldMk cId="1741424636" sldId="282"/>
            <ac:spMk id="2" creationId="{CBA3C7B7-57C5-41EF-AF91-CAE46C148FFE}"/>
          </ac:spMkLst>
        </pc:spChg>
        <pc:spChg chg="del">
          <ac:chgData name="Lorenzo Munisami (217037162)" userId="c76a1764-c391-46cc-8a55-3762e0e43bd2" providerId="ADAL" clId="{FA639FCD-25C9-4732-A2EC-F0F12AE796AC}" dt="2021-06-08T16:44:57.402" v="356" actId="26606"/>
          <ac:spMkLst>
            <pc:docMk/>
            <pc:sldMk cId="1741424636" sldId="282"/>
            <ac:spMk id="37" creationId="{86295E7F-EA66-480B-B001-C8BE7CD61903}"/>
          </ac:spMkLst>
        </pc:spChg>
        <pc:spChg chg="add">
          <ac:chgData name="Lorenzo Munisami (217037162)" userId="c76a1764-c391-46cc-8a55-3762e0e43bd2" providerId="ADAL" clId="{FA639FCD-25C9-4732-A2EC-F0F12AE796AC}" dt="2021-06-08T16:44:57.402" v="356" actId="26606"/>
          <ac:spMkLst>
            <pc:docMk/>
            <pc:sldMk cId="1741424636" sldId="282"/>
            <ac:spMk id="44" creationId="{22A397E7-BF60-45B2-84C7-B074B76C37A7}"/>
          </ac:spMkLst>
        </pc:spChg>
        <pc:spChg chg="add">
          <ac:chgData name="Lorenzo Munisami (217037162)" userId="c76a1764-c391-46cc-8a55-3762e0e43bd2" providerId="ADAL" clId="{FA639FCD-25C9-4732-A2EC-F0F12AE796AC}" dt="2021-06-08T16:44:57.402" v="356" actId="26606"/>
          <ac:spMkLst>
            <pc:docMk/>
            <pc:sldMk cId="1741424636" sldId="282"/>
            <ac:spMk id="46" creationId="{890DEF05-784E-4B61-89E4-04C4ECF4E5A0}"/>
          </ac:spMkLst>
        </pc:spChg>
        <pc:picChg chg="mod">
          <ac:chgData name="Lorenzo Munisami (217037162)" userId="c76a1764-c391-46cc-8a55-3762e0e43bd2" providerId="ADAL" clId="{FA639FCD-25C9-4732-A2EC-F0F12AE796AC}" dt="2021-06-08T21:40:06.591" v="362" actId="1076"/>
          <ac:picMkLst>
            <pc:docMk/>
            <pc:sldMk cId="1741424636" sldId="282"/>
            <ac:picMk id="3" creationId="{B5FB9D60-E689-44E1-8E36-2E9EEFE793B5}"/>
          </ac:picMkLst>
        </pc:picChg>
        <pc:picChg chg="mod">
          <ac:chgData name="Lorenzo Munisami (217037162)" userId="c76a1764-c391-46cc-8a55-3762e0e43bd2" providerId="ADAL" clId="{FA639FCD-25C9-4732-A2EC-F0F12AE796AC}" dt="2021-06-08T16:44:57.402" v="356" actId="26606"/>
          <ac:picMkLst>
            <pc:docMk/>
            <pc:sldMk cId="1741424636" sldId="282"/>
            <ac:picMk id="5" creationId="{EBA812B7-3A0E-425A-9FA1-39BF67B0A17F}"/>
          </ac:picMkLst>
        </pc:picChg>
        <pc:cxnChg chg="del">
          <ac:chgData name="Lorenzo Munisami (217037162)" userId="c76a1764-c391-46cc-8a55-3762e0e43bd2" providerId="ADAL" clId="{FA639FCD-25C9-4732-A2EC-F0F12AE796AC}" dt="2021-06-08T16:44:57.402" v="356" actId="26606"/>
          <ac:cxnSpMkLst>
            <pc:docMk/>
            <pc:sldMk cId="1741424636" sldId="282"/>
            <ac:cxnSpMk id="39" creationId="{E126E481-B945-4179-BD79-05E96E9B29E1}"/>
          </ac:cxnSpMkLst>
        </pc:cxnChg>
        <pc:cxnChg chg="add">
          <ac:chgData name="Lorenzo Munisami (217037162)" userId="c76a1764-c391-46cc-8a55-3762e0e43bd2" providerId="ADAL" clId="{FA639FCD-25C9-4732-A2EC-F0F12AE796AC}" dt="2021-06-08T16:44:57.402" v="356" actId="26606"/>
          <ac:cxnSpMkLst>
            <pc:docMk/>
            <pc:sldMk cId="1741424636" sldId="282"/>
            <ac:cxnSpMk id="48" creationId="{C41BAEC7-F7B0-4224-8B18-8F74B7D87F0B}"/>
          </ac:cxnSpMkLst>
        </pc:cxnChg>
      </pc:sldChg>
      <pc:sldChg chg="addSp delSp modSp add mod setBg setClrOvrMap">
        <pc:chgData name="Lorenzo Munisami (217037162)" userId="c76a1764-c391-46cc-8a55-3762e0e43bd2" providerId="ADAL" clId="{FA639FCD-25C9-4732-A2EC-F0F12AE796AC}" dt="2021-06-08T22:01:16.183" v="367" actId="1076"/>
        <pc:sldMkLst>
          <pc:docMk/>
          <pc:sldMk cId="3220204133" sldId="283"/>
        </pc:sldMkLst>
        <pc:spChg chg="mod">
          <ac:chgData name="Lorenzo Munisami (217037162)" userId="c76a1764-c391-46cc-8a55-3762e0e43bd2" providerId="ADAL" clId="{FA639FCD-25C9-4732-A2EC-F0F12AE796AC}" dt="2021-06-08T15:16:22.061" v="154" actId="26606"/>
          <ac:spMkLst>
            <pc:docMk/>
            <pc:sldMk cId="3220204133" sldId="283"/>
            <ac:spMk id="2" creationId="{714C0E17-0D49-40B8-A7AC-CE0CA0E6A519}"/>
          </ac:spMkLst>
        </pc:spChg>
        <pc:spChg chg="add del">
          <ac:chgData name="Lorenzo Munisami (217037162)" userId="c76a1764-c391-46cc-8a55-3762e0e43bd2" providerId="ADAL" clId="{FA639FCD-25C9-4732-A2EC-F0F12AE796AC}" dt="2021-06-08T15:16:22.061" v="154" actId="26606"/>
          <ac:spMkLst>
            <pc:docMk/>
            <pc:sldMk cId="3220204133" sldId="283"/>
            <ac:spMk id="9" creationId="{A4AC5506-6312-4701-8D3C-40187889A947}"/>
          </ac:spMkLst>
        </pc:spChg>
        <pc:spChg chg="add del">
          <ac:chgData name="Lorenzo Munisami (217037162)" userId="c76a1764-c391-46cc-8a55-3762e0e43bd2" providerId="ADAL" clId="{FA639FCD-25C9-4732-A2EC-F0F12AE796AC}" dt="2021-06-08T15:16:15.103" v="151" actId="26606"/>
          <ac:spMkLst>
            <pc:docMk/>
            <pc:sldMk cId="3220204133" sldId="283"/>
            <ac:spMk id="14" creationId="{8537B233-9CDD-4A90-AABB-A8963DEE4FBC}"/>
          </ac:spMkLst>
        </pc:spChg>
        <pc:spChg chg="add del">
          <ac:chgData name="Lorenzo Munisami (217037162)" userId="c76a1764-c391-46cc-8a55-3762e0e43bd2" providerId="ADAL" clId="{FA639FCD-25C9-4732-A2EC-F0F12AE796AC}" dt="2021-06-08T15:16:22.056" v="153" actId="26606"/>
          <ac:spMkLst>
            <pc:docMk/>
            <pc:sldMk cId="3220204133" sldId="283"/>
            <ac:spMk id="18" creationId="{D9F5512A-48E1-4C07-B75E-3CCC517B6804}"/>
          </ac:spMkLst>
        </pc:spChg>
        <pc:spChg chg="add del">
          <ac:chgData name="Lorenzo Munisami (217037162)" userId="c76a1764-c391-46cc-8a55-3762e0e43bd2" providerId="ADAL" clId="{FA639FCD-25C9-4732-A2EC-F0F12AE796AC}" dt="2021-06-08T15:16:22.056" v="153" actId="26606"/>
          <ac:spMkLst>
            <pc:docMk/>
            <pc:sldMk cId="3220204133" sldId="283"/>
            <ac:spMk id="19" creationId="{826B4A43-2A34-4B22-882C-D7552FA9C7DB}"/>
          </ac:spMkLst>
        </pc:spChg>
        <pc:spChg chg="add del">
          <ac:chgData name="Lorenzo Munisami (217037162)" userId="c76a1764-c391-46cc-8a55-3762e0e43bd2" providerId="ADAL" clId="{FA639FCD-25C9-4732-A2EC-F0F12AE796AC}" dt="2021-06-08T15:16:22.056" v="153" actId="26606"/>
          <ac:spMkLst>
            <pc:docMk/>
            <pc:sldMk cId="3220204133" sldId="283"/>
            <ac:spMk id="20" creationId="{B429BAE5-B200-4FC0-BBC1-8D7C57D1D9F4}"/>
          </ac:spMkLst>
        </pc:spChg>
        <pc:spChg chg="add del">
          <ac:chgData name="Lorenzo Munisami (217037162)" userId="c76a1764-c391-46cc-8a55-3762e0e43bd2" providerId="ADAL" clId="{FA639FCD-25C9-4732-A2EC-F0F12AE796AC}" dt="2021-06-08T15:16:22.056" v="153" actId="26606"/>
          <ac:spMkLst>
            <pc:docMk/>
            <pc:sldMk cId="3220204133" sldId="283"/>
            <ac:spMk id="21" creationId="{A5271697-90F1-4A23-8EF2-0179F2EAFACB}"/>
          </ac:spMkLst>
        </pc:spChg>
        <pc:spChg chg="add">
          <ac:chgData name="Lorenzo Munisami (217037162)" userId="c76a1764-c391-46cc-8a55-3762e0e43bd2" providerId="ADAL" clId="{FA639FCD-25C9-4732-A2EC-F0F12AE796AC}" dt="2021-06-08T15:16:22.061" v="154" actId="26606"/>
          <ac:spMkLst>
            <pc:docMk/>
            <pc:sldMk cId="3220204133" sldId="283"/>
            <ac:spMk id="44" creationId="{8537B233-9CDD-4A90-AABB-A8963DEE4FBC}"/>
          </ac:spMkLst>
        </pc:spChg>
        <pc:grpChg chg="add del">
          <ac:chgData name="Lorenzo Munisami (217037162)" userId="c76a1764-c391-46cc-8a55-3762e0e43bd2" providerId="ADAL" clId="{FA639FCD-25C9-4732-A2EC-F0F12AE796AC}" dt="2021-06-08T15:16:22.056" v="153" actId="26606"/>
          <ac:grpSpMkLst>
            <pc:docMk/>
            <pc:sldMk cId="3220204133" sldId="283"/>
            <ac:grpSpMk id="22" creationId="{A9644633-5AE1-44D6-8F5F-6376DDA130CD}"/>
          </ac:grpSpMkLst>
        </pc:grpChg>
        <pc:picChg chg="mod">
          <ac:chgData name="Lorenzo Munisami (217037162)" userId="c76a1764-c391-46cc-8a55-3762e0e43bd2" providerId="ADAL" clId="{FA639FCD-25C9-4732-A2EC-F0F12AE796AC}" dt="2021-06-08T22:01:16.183" v="367" actId="1076"/>
          <ac:picMkLst>
            <pc:docMk/>
            <pc:sldMk cId="3220204133" sldId="283"/>
            <ac:picMk id="3" creationId="{56CA06F0-98CF-44F8-8C78-FB518A3A7F08}"/>
          </ac:picMkLst>
        </pc:picChg>
        <pc:picChg chg="mod ord">
          <ac:chgData name="Lorenzo Munisami (217037162)" userId="c76a1764-c391-46cc-8a55-3762e0e43bd2" providerId="ADAL" clId="{FA639FCD-25C9-4732-A2EC-F0F12AE796AC}" dt="2021-06-08T16:18:39.994" v="225" actId="14100"/>
          <ac:picMkLst>
            <pc:docMk/>
            <pc:sldMk cId="3220204133" sldId="283"/>
            <ac:picMk id="5" creationId="{8B5B19A4-688A-4080-9D9A-D27641D550A5}"/>
          </ac:picMkLst>
        </pc:picChg>
        <pc:picChg chg="del">
          <ac:chgData name="Lorenzo Munisami (217037162)" userId="c76a1764-c391-46cc-8a55-3762e0e43bd2" providerId="ADAL" clId="{FA639FCD-25C9-4732-A2EC-F0F12AE796AC}" dt="2021-06-08T15:15:51.403" v="149" actId="478"/>
          <ac:picMkLst>
            <pc:docMk/>
            <pc:sldMk cId="3220204133" sldId="283"/>
            <ac:picMk id="7" creationId="{082B0DBE-EDF8-45D1-A956-A6E406C4FD6C}"/>
          </ac:picMkLst>
        </pc:picChg>
        <pc:cxnChg chg="add del">
          <ac:chgData name="Lorenzo Munisami (217037162)" userId="c76a1764-c391-46cc-8a55-3762e0e43bd2" providerId="ADAL" clId="{FA639FCD-25C9-4732-A2EC-F0F12AE796AC}" dt="2021-06-08T15:16:15.103" v="151" actId="26606"/>
          <ac:cxnSpMkLst>
            <pc:docMk/>
            <pc:sldMk cId="3220204133" sldId="283"/>
            <ac:cxnSpMk id="16" creationId="{040575EE-C594-4566-BC00-663004E52AB5}"/>
          </ac:cxnSpMkLst>
        </pc:cxnChg>
        <pc:cxnChg chg="add">
          <ac:chgData name="Lorenzo Munisami (217037162)" userId="c76a1764-c391-46cc-8a55-3762e0e43bd2" providerId="ADAL" clId="{FA639FCD-25C9-4732-A2EC-F0F12AE796AC}" dt="2021-06-08T15:16:22.061" v="154" actId="26606"/>
          <ac:cxnSpMkLst>
            <pc:docMk/>
            <pc:sldMk cId="3220204133" sldId="283"/>
            <ac:cxnSpMk id="45" creationId="{040575EE-C594-4566-BC00-663004E52AB5}"/>
          </ac:cxnSpMkLst>
        </pc:cxnChg>
      </pc:sldChg>
      <pc:sldChg chg="addSp delSp modSp add mod">
        <pc:chgData name="Lorenzo Munisami (217037162)" userId="c76a1764-c391-46cc-8a55-3762e0e43bd2" providerId="ADAL" clId="{FA639FCD-25C9-4732-A2EC-F0F12AE796AC}" dt="2021-06-08T22:07:43.415" v="368" actId="1076"/>
        <pc:sldMkLst>
          <pc:docMk/>
          <pc:sldMk cId="2714846168" sldId="284"/>
        </pc:sldMkLst>
        <pc:spChg chg="mod">
          <ac:chgData name="Lorenzo Munisami (217037162)" userId="c76a1764-c391-46cc-8a55-3762e0e43bd2" providerId="ADAL" clId="{FA639FCD-25C9-4732-A2EC-F0F12AE796AC}" dt="2021-06-08T15:16:41.005" v="169" actId="20577"/>
          <ac:spMkLst>
            <pc:docMk/>
            <pc:sldMk cId="2714846168" sldId="284"/>
            <ac:spMk id="2" creationId="{714C0E17-0D49-40B8-A7AC-CE0CA0E6A519}"/>
          </ac:spMkLst>
        </pc:spChg>
        <pc:spChg chg="add del mod">
          <ac:chgData name="Lorenzo Munisami (217037162)" userId="c76a1764-c391-46cc-8a55-3762e0e43bd2" providerId="ADAL" clId="{FA639FCD-25C9-4732-A2EC-F0F12AE796AC}" dt="2021-06-08T15:18:18.516" v="181" actId="478"/>
          <ac:spMkLst>
            <pc:docMk/>
            <pc:sldMk cId="2714846168" sldId="284"/>
            <ac:spMk id="4" creationId="{46779A98-46CD-485B-B031-177BA5393F71}"/>
          </ac:spMkLst>
        </pc:spChg>
        <pc:picChg chg="mod">
          <ac:chgData name="Lorenzo Munisami (217037162)" userId="c76a1764-c391-46cc-8a55-3762e0e43bd2" providerId="ADAL" clId="{FA639FCD-25C9-4732-A2EC-F0F12AE796AC}" dt="2021-06-08T22:07:43.415" v="368" actId="1076"/>
          <ac:picMkLst>
            <pc:docMk/>
            <pc:sldMk cId="2714846168" sldId="284"/>
            <ac:picMk id="3" creationId="{D0269760-8DC4-4B39-99C4-73FB081B8018}"/>
          </ac:picMkLst>
        </pc:picChg>
        <pc:picChg chg="del">
          <ac:chgData name="Lorenzo Munisami (217037162)" userId="c76a1764-c391-46cc-8a55-3762e0e43bd2" providerId="ADAL" clId="{FA639FCD-25C9-4732-A2EC-F0F12AE796AC}" dt="2021-06-08T15:17:32.839" v="177" actId="478"/>
          <ac:picMkLst>
            <pc:docMk/>
            <pc:sldMk cId="2714846168" sldId="284"/>
            <ac:picMk id="5" creationId="{8B5B19A4-688A-4080-9D9A-D27641D550A5}"/>
          </ac:picMkLst>
        </pc:picChg>
        <pc:picChg chg="add mod">
          <ac:chgData name="Lorenzo Munisami (217037162)" userId="c76a1764-c391-46cc-8a55-3762e0e43bd2" providerId="ADAL" clId="{FA639FCD-25C9-4732-A2EC-F0F12AE796AC}" dt="2021-06-08T16:18:24.321" v="222" actId="14100"/>
          <ac:picMkLst>
            <pc:docMk/>
            <pc:sldMk cId="2714846168" sldId="284"/>
            <ac:picMk id="6" creationId="{1C2F0F75-3637-4147-8FD0-BD9B013A7DA7}"/>
          </ac:picMkLst>
        </pc:picChg>
      </pc:sldChg>
      <pc:sldChg chg="addSp delSp modSp add mod setBg setClrOvrMap">
        <pc:chgData name="Lorenzo Munisami (217037162)" userId="c76a1764-c391-46cc-8a55-3762e0e43bd2" providerId="ADAL" clId="{FA639FCD-25C9-4732-A2EC-F0F12AE796AC}" dt="2021-06-08T16:17:05.479" v="212" actId="14100"/>
        <pc:sldMkLst>
          <pc:docMk/>
          <pc:sldMk cId="3552595269" sldId="285"/>
        </pc:sldMkLst>
        <pc:spChg chg="mod">
          <ac:chgData name="Lorenzo Munisami (217037162)" userId="c76a1764-c391-46cc-8a55-3762e0e43bd2" providerId="ADAL" clId="{FA639FCD-25C9-4732-A2EC-F0F12AE796AC}" dt="2021-06-08T16:16:44.931" v="206" actId="26606"/>
          <ac:spMkLst>
            <pc:docMk/>
            <pc:sldMk cId="3552595269" sldId="285"/>
            <ac:spMk id="2" creationId="{714C0E17-0D49-40B8-A7AC-CE0CA0E6A519}"/>
          </ac:spMkLst>
        </pc:spChg>
        <pc:spChg chg="del">
          <ac:chgData name="Lorenzo Munisami (217037162)" userId="c76a1764-c391-46cc-8a55-3762e0e43bd2" providerId="ADAL" clId="{FA639FCD-25C9-4732-A2EC-F0F12AE796AC}" dt="2021-06-08T16:16:44.931" v="206" actId="26606"/>
          <ac:spMkLst>
            <pc:docMk/>
            <pc:sldMk cId="3552595269" sldId="285"/>
            <ac:spMk id="44" creationId="{8537B233-9CDD-4A90-AABB-A8963DEE4FBC}"/>
          </ac:spMkLst>
        </pc:spChg>
        <pc:spChg chg="add">
          <ac:chgData name="Lorenzo Munisami (217037162)" userId="c76a1764-c391-46cc-8a55-3762e0e43bd2" providerId="ADAL" clId="{FA639FCD-25C9-4732-A2EC-F0F12AE796AC}" dt="2021-06-08T16:16:44.931" v="206" actId="26606"/>
          <ac:spMkLst>
            <pc:docMk/>
            <pc:sldMk cId="3552595269" sldId="285"/>
            <ac:spMk id="50" creationId="{6753252F-4873-4F63-801D-CC719279A7D5}"/>
          </ac:spMkLst>
        </pc:spChg>
        <pc:spChg chg="add">
          <ac:chgData name="Lorenzo Munisami (217037162)" userId="c76a1764-c391-46cc-8a55-3762e0e43bd2" providerId="ADAL" clId="{FA639FCD-25C9-4732-A2EC-F0F12AE796AC}" dt="2021-06-08T16:16:44.931" v="206" actId="26606"/>
          <ac:spMkLst>
            <pc:docMk/>
            <pc:sldMk cId="3552595269" sldId="285"/>
            <ac:spMk id="52" creationId="{047C8CCB-F95D-4249-92DD-651249D3535A}"/>
          </ac:spMkLst>
        </pc:spChg>
        <pc:picChg chg="mod">
          <ac:chgData name="Lorenzo Munisami (217037162)" userId="c76a1764-c391-46cc-8a55-3762e0e43bd2" providerId="ADAL" clId="{FA639FCD-25C9-4732-A2EC-F0F12AE796AC}" dt="2021-06-08T16:17:05.479" v="212" actId="14100"/>
          <ac:picMkLst>
            <pc:docMk/>
            <pc:sldMk cId="3552595269" sldId="285"/>
            <ac:picMk id="5" creationId="{8B5B19A4-688A-4080-9D9A-D27641D550A5}"/>
          </ac:picMkLst>
        </pc:picChg>
        <pc:cxnChg chg="del">
          <ac:chgData name="Lorenzo Munisami (217037162)" userId="c76a1764-c391-46cc-8a55-3762e0e43bd2" providerId="ADAL" clId="{FA639FCD-25C9-4732-A2EC-F0F12AE796AC}" dt="2021-06-08T16:16:44.931" v="206" actId="26606"/>
          <ac:cxnSpMkLst>
            <pc:docMk/>
            <pc:sldMk cId="3552595269" sldId="285"/>
            <ac:cxnSpMk id="45" creationId="{040575EE-C594-4566-BC00-663004E52AB5}"/>
          </ac:cxnSpMkLst>
        </pc:cxnChg>
      </pc:sldChg>
      <pc:sldChg chg="addSp delSp modSp add mod setBg setClrOvrMap">
        <pc:chgData name="Lorenzo Munisami (217037162)" userId="c76a1764-c391-46cc-8a55-3762e0e43bd2" providerId="ADAL" clId="{FA639FCD-25C9-4732-A2EC-F0F12AE796AC}" dt="2021-06-08T16:17:50.854" v="219" actId="1076"/>
        <pc:sldMkLst>
          <pc:docMk/>
          <pc:sldMk cId="1317394512" sldId="286"/>
        </pc:sldMkLst>
        <pc:spChg chg="mod">
          <ac:chgData name="Lorenzo Munisami (217037162)" userId="c76a1764-c391-46cc-8a55-3762e0e43bd2" providerId="ADAL" clId="{FA639FCD-25C9-4732-A2EC-F0F12AE796AC}" dt="2021-06-08T16:17:20.320" v="213" actId="26606"/>
          <ac:spMkLst>
            <pc:docMk/>
            <pc:sldMk cId="1317394512" sldId="286"/>
            <ac:spMk id="2" creationId="{714C0E17-0D49-40B8-A7AC-CE0CA0E6A519}"/>
          </ac:spMkLst>
        </pc:spChg>
        <pc:spChg chg="del">
          <ac:chgData name="Lorenzo Munisami (217037162)" userId="c76a1764-c391-46cc-8a55-3762e0e43bd2" providerId="ADAL" clId="{FA639FCD-25C9-4732-A2EC-F0F12AE796AC}" dt="2021-06-08T16:17:20.320" v="213" actId="26606"/>
          <ac:spMkLst>
            <pc:docMk/>
            <pc:sldMk cId="1317394512" sldId="286"/>
            <ac:spMk id="44" creationId="{8537B233-9CDD-4A90-AABB-A8963DEE4FBC}"/>
          </ac:spMkLst>
        </pc:spChg>
        <pc:spChg chg="add">
          <ac:chgData name="Lorenzo Munisami (217037162)" userId="c76a1764-c391-46cc-8a55-3762e0e43bd2" providerId="ADAL" clId="{FA639FCD-25C9-4732-A2EC-F0F12AE796AC}" dt="2021-06-08T16:17:20.320" v="213" actId="26606"/>
          <ac:spMkLst>
            <pc:docMk/>
            <pc:sldMk cId="1317394512" sldId="286"/>
            <ac:spMk id="50" creationId="{6753252F-4873-4F63-801D-CC719279A7D5}"/>
          </ac:spMkLst>
        </pc:spChg>
        <pc:spChg chg="add">
          <ac:chgData name="Lorenzo Munisami (217037162)" userId="c76a1764-c391-46cc-8a55-3762e0e43bd2" providerId="ADAL" clId="{FA639FCD-25C9-4732-A2EC-F0F12AE796AC}" dt="2021-06-08T16:17:20.320" v="213" actId="26606"/>
          <ac:spMkLst>
            <pc:docMk/>
            <pc:sldMk cId="1317394512" sldId="286"/>
            <ac:spMk id="52" creationId="{047C8CCB-F95D-4249-92DD-651249D3535A}"/>
          </ac:spMkLst>
        </pc:spChg>
        <pc:picChg chg="mod">
          <ac:chgData name="Lorenzo Munisami (217037162)" userId="c76a1764-c391-46cc-8a55-3762e0e43bd2" providerId="ADAL" clId="{FA639FCD-25C9-4732-A2EC-F0F12AE796AC}" dt="2021-06-08T16:17:50.854" v="219" actId="1076"/>
          <ac:picMkLst>
            <pc:docMk/>
            <pc:sldMk cId="1317394512" sldId="286"/>
            <ac:picMk id="6" creationId="{1C2F0F75-3637-4147-8FD0-BD9B013A7DA7}"/>
          </ac:picMkLst>
        </pc:picChg>
        <pc:cxnChg chg="del">
          <ac:chgData name="Lorenzo Munisami (217037162)" userId="c76a1764-c391-46cc-8a55-3762e0e43bd2" providerId="ADAL" clId="{FA639FCD-25C9-4732-A2EC-F0F12AE796AC}" dt="2021-06-08T16:17:20.320" v="213" actId="26606"/>
          <ac:cxnSpMkLst>
            <pc:docMk/>
            <pc:sldMk cId="1317394512" sldId="286"/>
            <ac:cxnSpMk id="45" creationId="{040575EE-C594-4566-BC00-663004E52AB5}"/>
          </ac:cxnSpMkLst>
        </pc:cxnChg>
      </pc:sldChg>
      <pc:sldChg chg="modSp add mod ord">
        <pc:chgData name="Lorenzo Munisami (217037162)" userId="c76a1764-c391-46cc-8a55-3762e0e43bd2" providerId="ADAL" clId="{FA639FCD-25C9-4732-A2EC-F0F12AE796AC}" dt="2021-06-08T16:22:19.207" v="255" actId="20577"/>
        <pc:sldMkLst>
          <pc:docMk/>
          <pc:sldMk cId="3395905812" sldId="287"/>
        </pc:sldMkLst>
        <pc:spChg chg="mod">
          <ac:chgData name="Lorenzo Munisami (217037162)" userId="c76a1764-c391-46cc-8a55-3762e0e43bd2" providerId="ADAL" clId="{FA639FCD-25C9-4732-A2EC-F0F12AE796AC}" dt="2021-06-08T16:22:19.207" v="255" actId="20577"/>
          <ac:spMkLst>
            <pc:docMk/>
            <pc:sldMk cId="3395905812" sldId="287"/>
            <ac:spMk id="2" creationId="{714C0E17-0D49-40B8-A7AC-CE0CA0E6A519}"/>
          </ac:spMkLst>
        </pc:spChg>
        <pc:picChg chg="mod">
          <ac:chgData name="Lorenzo Munisami (217037162)" userId="c76a1764-c391-46cc-8a55-3762e0e43bd2" providerId="ADAL" clId="{FA639FCD-25C9-4732-A2EC-F0F12AE796AC}" dt="2021-06-08T16:21:17.833" v="242" actId="14100"/>
          <ac:picMkLst>
            <pc:docMk/>
            <pc:sldMk cId="3395905812" sldId="287"/>
            <ac:picMk id="5" creationId="{8B5B19A4-688A-4080-9D9A-D27641D550A5}"/>
          </ac:picMkLst>
        </pc:picChg>
      </pc:sldChg>
      <pc:sldChg chg="addSp delSp modSp add mod ord setBg addAnim setClrOvrMap">
        <pc:chgData name="Lorenzo Munisami (217037162)" userId="c76a1764-c391-46cc-8a55-3762e0e43bd2" providerId="ADAL" clId="{FA639FCD-25C9-4732-A2EC-F0F12AE796AC}" dt="2021-06-08T21:51:54.718" v="366" actId="1076"/>
        <pc:sldMkLst>
          <pc:docMk/>
          <pc:sldMk cId="482065128" sldId="288"/>
        </pc:sldMkLst>
        <pc:spChg chg="mod">
          <ac:chgData name="Lorenzo Munisami (217037162)" userId="c76a1764-c391-46cc-8a55-3762e0e43bd2" providerId="ADAL" clId="{FA639FCD-25C9-4732-A2EC-F0F12AE796AC}" dt="2021-06-08T16:44:28.487" v="354" actId="26606"/>
          <ac:spMkLst>
            <pc:docMk/>
            <pc:sldMk cId="482065128" sldId="288"/>
            <ac:spMk id="2" creationId="{714C0E17-0D49-40B8-A7AC-CE0CA0E6A519}"/>
          </ac:spMkLst>
        </pc:spChg>
        <pc:spChg chg="add del mod">
          <ac:chgData name="Lorenzo Munisami (217037162)" userId="c76a1764-c391-46cc-8a55-3762e0e43bd2" providerId="ADAL" clId="{FA639FCD-25C9-4732-A2EC-F0F12AE796AC}" dt="2021-06-08T16:40:56.446" v="312" actId="478"/>
          <ac:spMkLst>
            <pc:docMk/>
            <pc:sldMk cId="482065128" sldId="288"/>
            <ac:spMk id="4" creationId="{EC05AD3C-F039-4025-8E48-AFB4C886D1D0}"/>
          </ac:spMkLst>
        </pc:spChg>
        <pc:spChg chg="del">
          <ac:chgData name="Lorenzo Munisami (217037162)" userId="c76a1764-c391-46cc-8a55-3762e0e43bd2" providerId="ADAL" clId="{FA639FCD-25C9-4732-A2EC-F0F12AE796AC}" dt="2021-06-08T16:41:25.101" v="313" actId="26606"/>
          <ac:spMkLst>
            <pc:docMk/>
            <pc:sldMk cId="482065128" sldId="288"/>
            <ac:spMk id="44" creationId="{8537B233-9CDD-4A90-AABB-A8963DEE4FBC}"/>
          </ac:spMkLst>
        </pc:spChg>
        <pc:spChg chg="add del">
          <ac:chgData name="Lorenzo Munisami (217037162)" userId="c76a1764-c391-46cc-8a55-3762e0e43bd2" providerId="ADAL" clId="{FA639FCD-25C9-4732-A2EC-F0F12AE796AC}" dt="2021-06-08T16:42:15.996" v="331" actId="26606"/>
          <ac:spMkLst>
            <pc:docMk/>
            <pc:sldMk cId="482065128" sldId="288"/>
            <ac:spMk id="52" creationId="{6753252F-4873-4F63-801D-CC719279A7D5}"/>
          </ac:spMkLst>
        </pc:spChg>
        <pc:spChg chg="add del">
          <ac:chgData name="Lorenzo Munisami (217037162)" userId="c76a1764-c391-46cc-8a55-3762e0e43bd2" providerId="ADAL" clId="{FA639FCD-25C9-4732-A2EC-F0F12AE796AC}" dt="2021-06-08T16:42:15.996" v="331" actId="26606"/>
          <ac:spMkLst>
            <pc:docMk/>
            <pc:sldMk cId="482065128" sldId="288"/>
            <ac:spMk id="54" creationId="{047C8CCB-F95D-4249-92DD-651249D3535A}"/>
          </ac:spMkLst>
        </pc:spChg>
        <pc:spChg chg="add del">
          <ac:chgData name="Lorenzo Munisami (217037162)" userId="c76a1764-c391-46cc-8a55-3762e0e43bd2" providerId="ADAL" clId="{FA639FCD-25C9-4732-A2EC-F0F12AE796AC}" dt="2021-06-08T16:43:04.551" v="337" actId="26606"/>
          <ac:spMkLst>
            <pc:docMk/>
            <pc:sldMk cId="482065128" sldId="288"/>
            <ac:spMk id="59" creationId="{8B646C36-EEEC-4D52-8E8E-206F4CD8A3DA}"/>
          </ac:spMkLst>
        </pc:spChg>
        <pc:spChg chg="add del">
          <ac:chgData name="Lorenzo Munisami (217037162)" userId="c76a1764-c391-46cc-8a55-3762e0e43bd2" providerId="ADAL" clId="{FA639FCD-25C9-4732-A2EC-F0F12AE796AC}" dt="2021-06-08T16:43:04.551" v="337" actId="26606"/>
          <ac:spMkLst>
            <pc:docMk/>
            <pc:sldMk cId="482065128" sldId="288"/>
            <ac:spMk id="65" creationId="{8258443E-B333-44F4-8D49-1EAB1C1A4613}"/>
          </ac:spMkLst>
        </pc:spChg>
        <pc:spChg chg="add del">
          <ac:chgData name="Lorenzo Munisami (217037162)" userId="c76a1764-c391-46cc-8a55-3762e0e43bd2" providerId="ADAL" clId="{FA639FCD-25C9-4732-A2EC-F0F12AE796AC}" dt="2021-06-08T16:43:04.551" v="337" actId="26606"/>
          <ac:spMkLst>
            <pc:docMk/>
            <pc:sldMk cId="482065128" sldId="288"/>
            <ac:spMk id="74" creationId="{4FB204DF-284E-45F6-A017-79A4DF57BCCB}"/>
          </ac:spMkLst>
        </pc:spChg>
        <pc:spChg chg="add del">
          <ac:chgData name="Lorenzo Munisami (217037162)" userId="c76a1764-c391-46cc-8a55-3762e0e43bd2" providerId="ADAL" clId="{FA639FCD-25C9-4732-A2EC-F0F12AE796AC}" dt="2021-06-08T16:43:04.551" v="337" actId="26606"/>
          <ac:spMkLst>
            <pc:docMk/>
            <pc:sldMk cId="482065128" sldId="288"/>
            <ac:spMk id="76" creationId="{EB8560A9-B281-46EB-A304-1E4A5A00D6A9}"/>
          </ac:spMkLst>
        </pc:spChg>
        <pc:spChg chg="add del">
          <ac:chgData name="Lorenzo Munisami (217037162)" userId="c76a1764-c391-46cc-8a55-3762e0e43bd2" providerId="ADAL" clId="{FA639FCD-25C9-4732-A2EC-F0F12AE796AC}" dt="2021-06-08T16:43:04.551" v="337" actId="26606"/>
          <ac:spMkLst>
            <pc:docMk/>
            <pc:sldMk cId="482065128" sldId="288"/>
            <ac:spMk id="78" creationId="{4D1A5E71-B6B6-486A-8CDC-C7ABD9B903F6}"/>
          </ac:spMkLst>
        </pc:spChg>
        <pc:spChg chg="add del">
          <ac:chgData name="Lorenzo Munisami (217037162)" userId="c76a1764-c391-46cc-8a55-3762e0e43bd2" providerId="ADAL" clId="{FA639FCD-25C9-4732-A2EC-F0F12AE796AC}" dt="2021-06-08T16:43:04.551" v="337" actId="26606"/>
          <ac:spMkLst>
            <pc:docMk/>
            <pc:sldMk cId="482065128" sldId="288"/>
            <ac:spMk id="80" creationId="{667882DD-56E8-460E-99D5-86E71982D5AB}"/>
          </ac:spMkLst>
        </pc:spChg>
        <pc:spChg chg="add del">
          <ac:chgData name="Lorenzo Munisami (217037162)" userId="c76a1764-c391-46cc-8a55-3762e0e43bd2" providerId="ADAL" clId="{FA639FCD-25C9-4732-A2EC-F0F12AE796AC}" dt="2021-06-08T16:43:01.342" v="334" actId="26606"/>
          <ac:spMkLst>
            <pc:docMk/>
            <pc:sldMk cId="482065128" sldId="288"/>
            <ac:spMk id="85" creationId="{FB5B0058-AF13-4859-B429-4EDDE2A26F7F}"/>
          </ac:spMkLst>
        </pc:spChg>
        <pc:spChg chg="add del">
          <ac:chgData name="Lorenzo Munisami (217037162)" userId="c76a1764-c391-46cc-8a55-3762e0e43bd2" providerId="ADAL" clId="{FA639FCD-25C9-4732-A2EC-F0F12AE796AC}" dt="2021-06-08T16:43:01.342" v="334" actId="26606"/>
          <ac:spMkLst>
            <pc:docMk/>
            <pc:sldMk cId="482065128" sldId="288"/>
            <ac:spMk id="87" creationId="{1A89CBBC-7743-43D9-A324-25CB472E9B2E}"/>
          </ac:spMkLst>
        </pc:spChg>
        <pc:spChg chg="add del">
          <ac:chgData name="Lorenzo Munisami (217037162)" userId="c76a1764-c391-46cc-8a55-3762e0e43bd2" providerId="ADAL" clId="{FA639FCD-25C9-4732-A2EC-F0F12AE796AC}" dt="2021-06-08T16:43:04.546" v="336" actId="26606"/>
          <ac:spMkLst>
            <pc:docMk/>
            <pc:sldMk cId="482065128" sldId="288"/>
            <ac:spMk id="94" creationId="{25E62178-5DE6-44C8-AE62-8B9F37AC0167}"/>
          </ac:spMkLst>
        </pc:spChg>
        <pc:spChg chg="add del">
          <ac:chgData name="Lorenzo Munisami (217037162)" userId="c76a1764-c391-46cc-8a55-3762e0e43bd2" providerId="ADAL" clId="{FA639FCD-25C9-4732-A2EC-F0F12AE796AC}" dt="2021-06-08T16:44:28.487" v="354" actId="26606"/>
          <ac:spMkLst>
            <pc:docMk/>
            <pc:sldMk cId="482065128" sldId="288"/>
            <ac:spMk id="97" creationId="{FB5B0058-AF13-4859-B429-4EDDE2A26F7F}"/>
          </ac:spMkLst>
        </pc:spChg>
        <pc:spChg chg="add del">
          <ac:chgData name="Lorenzo Munisami (217037162)" userId="c76a1764-c391-46cc-8a55-3762e0e43bd2" providerId="ADAL" clId="{FA639FCD-25C9-4732-A2EC-F0F12AE796AC}" dt="2021-06-08T16:44:28.487" v="354" actId="26606"/>
          <ac:spMkLst>
            <pc:docMk/>
            <pc:sldMk cId="482065128" sldId="288"/>
            <ac:spMk id="98" creationId="{1A89CBBC-7743-43D9-A324-25CB472E9B2E}"/>
          </ac:spMkLst>
        </pc:spChg>
        <pc:spChg chg="add">
          <ac:chgData name="Lorenzo Munisami (217037162)" userId="c76a1764-c391-46cc-8a55-3762e0e43bd2" providerId="ADAL" clId="{FA639FCD-25C9-4732-A2EC-F0F12AE796AC}" dt="2021-06-08T16:44:28.487" v="354" actId="26606"/>
          <ac:spMkLst>
            <pc:docMk/>
            <pc:sldMk cId="482065128" sldId="288"/>
            <ac:spMk id="103" creationId="{FB5B0058-AF13-4859-B429-4EDDE2A26F7F}"/>
          </ac:spMkLst>
        </pc:spChg>
        <pc:spChg chg="add">
          <ac:chgData name="Lorenzo Munisami (217037162)" userId="c76a1764-c391-46cc-8a55-3762e0e43bd2" providerId="ADAL" clId="{FA639FCD-25C9-4732-A2EC-F0F12AE796AC}" dt="2021-06-08T16:44:28.487" v="354" actId="26606"/>
          <ac:spMkLst>
            <pc:docMk/>
            <pc:sldMk cId="482065128" sldId="288"/>
            <ac:spMk id="107" creationId="{0FB8E6CF-61A1-4A48-ADE0-5AE823AF1A8A}"/>
          </ac:spMkLst>
        </pc:spChg>
        <pc:grpChg chg="add del">
          <ac:chgData name="Lorenzo Munisami (217037162)" userId="c76a1764-c391-46cc-8a55-3762e0e43bd2" providerId="ADAL" clId="{FA639FCD-25C9-4732-A2EC-F0F12AE796AC}" dt="2021-06-08T16:43:04.551" v="337" actId="26606"/>
          <ac:grpSpMkLst>
            <pc:docMk/>
            <pc:sldMk cId="482065128" sldId="288"/>
            <ac:grpSpMk id="61" creationId="{B2EBBF56-923D-48A7-9F8F-86E33CFA3EF9}"/>
          </ac:grpSpMkLst>
        </pc:grpChg>
        <pc:grpChg chg="add del">
          <ac:chgData name="Lorenzo Munisami (217037162)" userId="c76a1764-c391-46cc-8a55-3762e0e43bd2" providerId="ADAL" clId="{FA639FCD-25C9-4732-A2EC-F0F12AE796AC}" dt="2021-06-08T16:43:04.551" v="337" actId="26606"/>
          <ac:grpSpMkLst>
            <pc:docMk/>
            <pc:sldMk cId="482065128" sldId="288"/>
            <ac:grpSpMk id="67" creationId="{FB9739EB-7F66-433D-841F-AB3CD18700B7}"/>
          </ac:grpSpMkLst>
        </pc:grpChg>
        <pc:grpChg chg="add del">
          <ac:chgData name="Lorenzo Munisami (217037162)" userId="c76a1764-c391-46cc-8a55-3762e0e43bd2" providerId="ADAL" clId="{FA639FCD-25C9-4732-A2EC-F0F12AE796AC}" dt="2021-06-08T16:43:04.546" v="336" actId="26606"/>
          <ac:grpSpMkLst>
            <pc:docMk/>
            <pc:sldMk cId="482065128" sldId="288"/>
            <ac:grpSpMk id="95" creationId="{C29863D6-0FE2-4F80-9C72-1419BDEB4EDA}"/>
          </ac:grpSpMkLst>
        </pc:grpChg>
        <pc:picChg chg="mod">
          <ac:chgData name="Lorenzo Munisami (217037162)" userId="c76a1764-c391-46cc-8a55-3762e0e43bd2" providerId="ADAL" clId="{FA639FCD-25C9-4732-A2EC-F0F12AE796AC}" dt="2021-06-08T21:51:54.718" v="366" actId="1076"/>
          <ac:picMkLst>
            <pc:docMk/>
            <pc:sldMk cId="482065128" sldId="288"/>
            <ac:picMk id="3" creationId="{9E13C5DD-AB9C-42E6-BCA1-A117DAD49557}"/>
          </ac:picMkLst>
        </pc:picChg>
        <pc:picChg chg="del">
          <ac:chgData name="Lorenzo Munisami (217037162)" userId="c76a1764-c391-46cc-8a55-3762e0e43bd2" providerId="ADAL" clId="{FA639FCD-25C9-4732-A2EC-F0F12AE796AC}" dt="2021-06-08T16:40:53.490" v="311" actId="478"/>
          <ac:picMkLst>
            <pc:docMk/>
            <pc:sldMk cId="482065128" sldId="288"/>
            <ac:picMk id="5" creationId="{8B5B19A4-688A-4080-9D9A-D27641D550A5}"/>
          </ac:picMkLst>
        </pc:picChg>
        <pc:picChg chg="add mod">
          <ac:chgData name="Lorenzo Munisami (217037162)" userId="c76a1764-c391-46cc-8a55-3762e0e43bd2" providerId="ADAL" clId="{FA639FCD-25C9-4732-A2EC-F0F12AE796AC}" dt="2021-06-08T16:44:28.487" v="354" actId="26606"/>
          <ac:picMkLst>
            <pc:docMk/>
            <pc:sldMk cId="482065128" sldId="288"/>
            <ac:picMk id="49" creationId="{DE16027F-9081-403E-9EEA-68B8A23F4FC3}"/>
          </ac:picMkLst>
        </pc:picChg>
        <pc:cxnChg chg="del">
          <ac:chgData name="Lorenzo Munisami (217037162)" userId="c76a1764-c391-46cc-8a55-3762e0e43bd2" providerId="ADAL" clId="{FA639FCD-25C9-4732-A2EC-F0F12AE796AC}" dt="2021-06-08T16:41:25.101" v="313" actId="26606"/>
          <ac:cxnSpMkLst>
            <pc:docMk/>
            <pc:sldMk cId="482065128" sldId="288"/>
            <ac:cxnSpMk id="45" creationId="{040575EE-C594-4566-BC00-663004E52AB5}"/>
          </ac:cxnSpMkLst>
        </pc:cxnChg>
        <pc:cxnChg chg="add">
          <ac:chgData name="Lorenzo Munisami (217037162)" userId="c76a1764-c391-46cc-8a55-3762e0e43bd2" providerId="ADAL" clId="{FA639FCD-25C9-4732-A2EC-F0F12AE796AC}" dt="2021-06-08T16:44:28.487" v="354" actId="26606"/>
          <ac:cxnSpMkLst>
            <pc:docMk/>
            <pc:sldMk cId="482065128" sldId="288"/>
            <ac:cxnSpMk id="105" creationId="{07A9243D-8FC3-4B36-874B-55906B03F484}"/>
          </ac:cxnSpMkLst>
        </pc:cxnChg>
      </pc:sldChg>
      <pc:sldChg chg="addSp delSp modSp add mod ord modAnim">
        <pc:chgData name="Lorenzo Munisami (217037162)" userId="c76a1764-c391-46cc-8a55-3762e0e43bd2" providerId="ADAL" clId="{FA639FCD-25C9-4732-A2EC-F0F12AE796AC}" dt="2021-06-08T22:09:39.252" v="369" actId="1076"/>
        <pc:sldMkLst>
          <pc:docMk/>
          <pc:sldMk cId="1547474981" sldId="289"/>
        </pc:sldMkLst>
        <pc:spChg chg="mod">
          <ac:chgData name="Lorenzo Munisami (217037162)" userId="c76a1764-c391-46cc-8a55-3762e0e43bd2" providerId="ADAL" clId="{FA639FCD-25C9-4732-A2EC-F0F12AE796AC}" dt="2021-06-08T16:44:34.486" v="355" actId="26606"/>
          <ac:spMkLst>
            <pc:docMk/>
            <pc:sldMk cId="1547474981" sldId="289"/>
            <ac:spMk id="2" creationId="{714C0E17-0D49-40B8-A7AC-CE0CA0E6A519}"/>
          </ac:spMkLst>
        </pc:spChg>
        <pc:spChg chg="add del">
          <ac:chgData name="Lorenzo Munisami (217037162)" userId="c76a1764-c391-46cc-8a55-3762e0e43bd2" providerId="ADAL" clId="{FA639FCD-25C9-4732-A2EC-F0F12AE796AC}" dt="2021-06-08T16:44:11.120" v="353" actId="26606"/>
          <ac:spMkLst>
            <pc:docMk/>
            <pc:sldMk cId="1547474981" sldId="289"/>
            <ac:spMk id="97" creationId="{FB5B0058-AF13-4859-B429-4EDDE2A26F7F}"/>
          </ac:spMkLst>
        </pc:spChg>
        <pc:spChg chg="add del">
          <ac:chgData name="Lorenzo Munisami (217037162)" userId="c76a1764-c391-46cc-8a55-3762e0e43bd2" providerId="ADAL" clId="{FA639FCD-25C9-4732-A2EC-F0F12AE796AC}" dt="2021-06-08T16:44:11.120" v="353" actId="26606"/>
          <ac:spMkLst>
            <pc:docMk/>
            <pc:sldMk cId="1547474981" sldId="289"/>
            <ac:spMk id="98" creationId="{1A89CBBC-7743-43D9-A324-25CB472E9B2E}"/>
          </ac:spMkLst>
        </pc:spChg>
        <pc:spChg chg="add del">
          <ac:chgData name="Lorenzo Munisami (217037162)" userId="c76a1764-c391-46cc-8a55-3762e0e43bd2" providerId="ADAL" clId="{FA639FCD-25C9-4732-A2EC-F0F12AE796AC}" dt="2021-06-08T16:44:11.116" v="352" actId="26606"/>
          <ac:spMkLst>
            <pc:docMk/>
            <pc:sldMk cId="1547474981" sldId="289"/>
            <ac:spMk id="103" creationId="{FB5B0058-AF13-4859-B429-4EDDE2A26F7F}"/>
          </ac:spMkLst>
        </pc:spChg>
        <pc:spChg chg="add del">
          <ac:chgData name="Lorenzo Munisami (217037162)" userId="c76a1764-c391-46cc-8a55-3762e0e43bd2" providerId="ADAL" clId="{FA639FCD-25C9-4732-A2EC-F0F12AE796AC}" dt="2021-06-08T16:44:11.116" v="352" actId="26606"/>
          <ac:spMkLst>
            <pc:docMk/>
            <pc:sldMk cId="1547474981" sldId="289"/>
            <ac:spMk id="107" creationId="{81BD432D-FAB3-4B5D-BF27-4DA7C75B3238}"/>
          </ac:spMkLst>
        </pc:spChg>
        <pc:spChg chg="add del">
          <ac:chgData name="Lorenzo Munisami (217037162)" userId="c76a1764-c391-46cc-8a55-3762e0e43bd2" providerId="ADAL" clId="{FA639FCD-25C9-4732-A2EC-F0F12AE796AC}" dt="2021-06-08T16:44:34.486" v="355" actId="26606"/>
          <ac:spMkLst>
            <pc:docMk/>
            <pc:sldMk cId="1547474981" sldId="289"/>
            <ac:spMk id="109" creationId="{FB5B0058-AF13-4859-B429-4EDDE2A26F7F}"/>
          </ac:spMkLst>
        </pc:spChg>
        <pc:spChg chg="add del">
          <ac:chgData name="Lorenzo Munisami (217037162)" userId="c76a1764-c391-46cc-8a55-3762e0e43bd2" providerId="ADAL" clId="{FA639FCD-25C9-4732-A2EC-F0F12AE796AC}" dt="2021-06-08T16:44:34.486" v="355" actId="26606"/>
          <ac:spMkLst>
            <pc:docMk/>
            <pc:sldMk cId="1547474981" sldId="289"/>
            <ac:spMk id="110" creationId="{1A89CBBC-7743-43D9-A324-25CB472E9B2E}"/>
          </ac:spMkLst>
        </pc:spChg>
        <pc:spChg chg="add">
          <ac:chgData name="Lorenzo Munisami (217037162)" userId="c76a1764-c391-46cc-8a55-3762e0e43bd2" providerId="ADAL" clId="{FA639FCD-25C9-4732-A2EC-F0F12AE796AC}" dt="2021-06-08T16:44:34.486" v="355" actId="26606"/>
          <ac:spMkLst>
            <pc:docMk/>
            <pc:sldMk cId="1547474981" sldId="289"/>
            <ac:spMk id="115" creationId="{FB5B0058-AF13-4859-B429-4EDDE2A26F7F}"/>
          </ac:spMkLst>
        </pc:spChg>
        <pc:spChg chg="add">
          <ac:chgData name="Lorenzo Munisami (217037162)" userId="c76a1764-c391-46cc-8a55-3762e0e43bd2" providerId="ADAL" clId="{FA639FCD-25C9-4732-A2EC-F0F12AE796AC}" dt="2021-06-08T16:44:34.486" v="355" actId="26606"/>
          <ac:spMkLst>
            <pc:docMk/>
            <pc:sldMk cId="1547474981" sldId="289"/>
            <ac:spMk id="119" creationId="{0FB8E6CF-61A1-4A48-ADE0-5AE823AF1A8A}"/>
          </ac:spMkLst>
        </pc:spChg>
        <pc:picChg chg="mod">
          <ac:chgData name="Lorenzo Munisami (217037162)" userId="c76a1764-c391-46cc-8a55-3762e0e43bd2" providerId="ADAL" clId="{FA639FCD-25C9-4732-A2EC-F0F12AE796AC}" dt="2021-06-08T22:09:39.252" v="369" actId="1076"/>
          <ac:picMkLst>
            <pc:docMk/>
            <pc:sldMk cId="1547474981" sldId="289"/>
            <ac:picMk id="3" creationId="{4DEF6A00-4BAD-466C-A4A3-8FA80BBAF18C}"/>
          </ac:picMkLst>
        </pc:picChg>
        <pc:picChg chg="mod">
          <ac:chgData name="Lorenzo Munisami (217037162)" userId="c76a1764-c391-46cc-8a55-3762e0e43bd2" providerId="ADAL" clId="{FA639FCD-25C9-4732-A2EC-F0F12AE796AC}" dt="2021-06-08T16:44:34.486" v="355" actId="26606"/>
          <ac:picMkLst>
            <pc:docMk/>
            <pc:sldMk cId="1547474981" sldId="289"/>
            <ac:picMk id="49" creationId="{DE16027F-9081-403E-9EEA-68B8A23F4FC3}"/>
          </ac:picMkLst>
        </pc:picChg>
        <pc:cxnChg chg="add del">
          <ac:chgData name="Lorenzo Munisami (217037162)" userId="c76a1764-c391-46cc-8a55-3762e0e43bd2" providerId="ADAL" clId="{FA639FCD-25C9-4732-A2EC-F0F12AE796AC}" dt="2021-06-08T16:44:11.116" v="352" actId="26606"/>
          <ac:cxnSpMkLst>
            <pc:docMk/>
            <pc:sldMk cId="1547474981" sldId="289"/>
            <ac:cxnSpMk id="105" creationId="{07A9243D-8FC3-4B36-874B-55906B03F484}"/>
          </ac:cxnSpMkLst>
        </pc:cxnChg>
        <pc:cxnChg chg="add">
          <ac:chgData name="Lorenzo Munisami (217037162)" userId="c76a1764-c391-46cc-8a55-3762e0e43bd2" providerId="ADAL" clId="{FA639FCD-25C9-4732-A2EC-F0F12AE796AC}" dt="2021-06-08T16:44:34.486" v="355" actId="26606"/>
          <ac:cxnSpMkLst>
            <pc:docMk/>
            <pc:sldMk cId="1547474981" sldId="289"/>
            <ac:cxnSpMk id="117" creationId="{07A9243D-8FC3-4B36-874B-55906B03F484}"/>
          </ac:cxnSpMkLst>
        </pc:cxnChg>
      </pc:sldChg>
      <pc:sldChg chg="add ord">
        <pc:chgData name="Lorenzo Munisami (217037162)" userId="c76a1764-c391-46cc-8a55-3762e0e43bd2" providerId="ADAL" clId="{FA639FCD-25C9-4732-A2EC-F0F12AE796AC}" dt="2021-06-08T22:31:40.412" v="378"/>
        <pc:sldMkLst>
          <pc:docMk/>
          <pc:sldMk cId="4232311045" sldId="290"/>
        </pc:sldMkLst>
      </pc:sldChg>
    </pc:docChg>
  </pc:docChgLst>
  <pc:docChgLst>
    <pc:chgData name="Thamsanqa Miya (217006534)" userId="S::217006534@stu.ukzn.ac.za::80111abf-a8f3-4315-b878-4b441df153d8" providerId="AD" clId="Web-{33D0880E-87DC-4576-AE6E-C79A34F832CC}"/>
    <pc:docChg chg="modSld">
      <pc:chgData name="Thamsanqa Miya (217006534)" userId="S::217006534@stu.ukzn.ac.za::80111abf-a8f3-4315-b878-4b441df153d8" providerId="AD" clId="Web-{33D0880E-87DC-4576-AE6E-C79A34F832CC}" dt="2021-06-07T00:19:14.596" v="3" actId="20577"/>
      <pc:docMkLst>
        <pc:docMk/>
      </pc:docMkLst>
      <pc:sldChg chg="modSp">
        <pc:chgData name="Thamsanqa Miya (217006534)" userId="S::217006534@stu.ukzn.ac.za::80111abf-a8f3-4315-b878-4b441df153d8" providerId="AD" clId="Web-{33D0880E-87DC-4576-AE6E-C79A34F832CC}" dt="2021-06-07T00:19:14.596" v="3" actId="20577"/>
        <pc:sldMkLst>
          <pc:docMk/>
          <pc:sldMk cId="1404697031" sldId="257"/>
        </pc:sldMkLst>
        <pc:spChg chg="mod">
          <ac:chgData name="Thamsanqa Miya (217006534)" userId="S::217006534@stu.ukzn.ac.za::80111abf-a8f3-4315-b878-4b441df153d8" providerId="AD" clId="Web-{33D0880E-87DC-4576-AE6E-C79A34F832CC}" dt="2021-06-07T00:19:14.596" v="3" actId="20577"/>
          <ac:spMkLst>
            <pc:docMk/>
            <pc:sldMk cId="1404697031" sldId="257"/>
            <ac:spMk id="2" creationId="{1567E4DA-899D-4FBE-9BEB-4303D285799B}"/>
          </ac:spMkLst>
        </pc:spChg>
      </pc:sldChg>
    </pc:docChg>
  </pc:docChgLst>
  <pc:docChgLst>
    <pc:chgData name="Thamsanqa Miya (217006534)" userId="S::217006534@stu.ukzn.ac.za::80111abf-a8f3-4315-b878-4b441df153d8" providerId="AD" clId="Web-{25DFC482-618A-4CD9-9615-F30687A1D17B}"/>
    <pc:docChg chg="modSld">
      <pc:chgData name="Thamsanqa Miya (217006534)" userId="S::217006534@stu.ukzn.ac.za::80111abf-a8f3-4315-b878-4b441df153d8" providerId="AD" clId="Web-{25DFC482-618A-4CD9-9615-F30687A1D17B}" dt="2021-06-07T02:36:08.011" v="12" actId="1076"/>
      <pc:docMkLst>
        <pc:docMk/>
      </pc:docMkLst>
      <pc:sldChg chg="addSp modSp">
        <pc:chgData name="Thamsanqa Miya (217006534)" userId="S::217006534@stu.ukzn.ac.za::80111abf-a8f3-4315-b878-4b441df153d8" providerId="AD" clId="Web-{25DFC482-618A-4CD9-9615-F30687A1D17B}" dt="2021-06-07T02:36:08.011" v="12" actId="1076"/>
        <pc:sldMkLst>
          <pc:docMk/>
          <pc:sldMk cId="4124382722" sldId="274"/>
        </pc:sldMkLst>
        <pc:picChg chg="mod">
          <ac:chgData name="Thamsanqa Miya (217006534)" userId="S::217006534@stu.ukzn.ac.za::80111abf-a8f3-4315-b878-4b441df153d8" providerId="AD" clId="Web-{25DFC482-618A-4CD9-9615-F30687A1D17B}" dt="2021-06-07T02:36:04.948" v="11" actId="1076"/>
          <ac:picMkLst>
            <pc:docMk/>
            <pc:sldMk cId="4124382722" sldId="274"/>
            <ac:picMk id="3" creationId="{03AF5F8B-C66C-4583-AA8E-24D0209A024C}"/>
          </ac:picMkLst>
        </pc:picChg>
        <pc:picChg chg="add mod">
          <ac:chgData name="Thamsanqa Miya (217006534)" userId="S::217006534@stu.ukzn.ac.za::80111abf-a8f3-4315-b878-4b441df153d8" providerId="AD" clId="Web-{25DFC482-618A-4CD9-9615-F30687A1D17B}" dt="2021-06-07T02:36:08.011" v="12" actId="1076"/>
          <ac:picMkLst>
            <pc:docMk/>
            <pc:sldMk cId="4124382722" sldId="274"/>
            <ac:picMk id="4" creationId="{FDD579BE-6555-40E9-955B-10B227BD692B}"/>
          </ac:picMkLst>
        </pc:picChg>
        <pc:picChg chg="mod">
          <ac:chgData name="Thamsanqa Miya (217006534)" userId="S::217006534@stu.ukzn.ac.za::80111abf-a8f3-4315-b878-4b441df153d8" providerId="AD" clId="Web-{25DFC482-618A-4CD9-9615-F30687A1D17B}" dt="2021-06-07T02:35:59.104" v="8" actId="1076"/>
          <ac:picMkLst>
            <pc:docMk/>
            <pc:sldMk cId="4124382722" sldId="274"/>
            <ac:picMk id="6" creationId="{70DF5297-FCF4-492E-B30E-847CF5A0E841}"/>
          </ac:picMkLst>
        </pc:picChg>
      </pc:sldChg>
    </pc:docChg>
  </pc:docChgLst>
  <pc:docChgLst>
    <pc:chgData name="Ntobeko Mvubu (218031800)" userId="S::218031800@stu.ukzn.ac.za::bb702404-0231-4441-a3bf-0181f0b12715" providerId="AD" clId="Web-{C3C9E46A-1C69-4F66-AD9D-A872A84F3C3B}"/>
    <pc:docChg chg="addSld modSld addMainMaster delMainMaster">
      <pc:chgData name="Ntobeko Mvubu (218031800)" userId="S::218031800@stu.ukzn.ac.za::bb702404-0231-4441-a3bf-0181f0b12715" providerId="AD" clId="Web-{C3C9E46A-1C69-4F66-AD9D-A872A84F3C3B}" dt="2021-06-05T20:21:49.525" v="89" actId="20577"/>
      <pc:docMkLst>
        <pc:docMk/>
      </pc:docMkLst>
      <pc:sldChg chg="addSp delSp modSp mod setBg modClrScheme addAnim setClrOvrMap chgLayout">
        <pc:chgData name="Ntobeko Mvubu (218031800)" userId="S::218031800@stu.ukzn.ac.za::bb702404-0231-4441-a3bf-0181f0b12715" providerId="AD" clId="Web-{C3C9E46A-1C69-4F66-AD9D-A872A84F3C3B}" dt="2021-06-05T20:13:56.841" v="74" actId="20577"/>
        <pc:sldMkLst>
          <pc:docMk/>
          <pc:sldMk cId="109857222" sldId="256"/>
        </pc:sldMkLst>
        <pc:spChg chg="mod">
          <ac:chgData name="Ntobeko Mvubu (218031800)" userId="S::218031800@stu.ukzn.ac.za::bb702404-0231-4441-a3bf-0181f0b12715" providerId="AD" clId="Web-{C3C9E46A-1C69-4F66-AD9D-A872A84F3C3B}" dt="2021-06-05T20:13:56.841" v="7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tobeko Mvubu (218031800)" userId="S::218031800@stu.ukzn.ac.za::bb702404-0231-4441-a3bf-0181f0b12715" providerId="AD" clId="Web-{C3C9E46A-1C69-4F66-AD9D-A872A84F3C3B}" dt="2021-06-05T20:13:36.810" v="60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Ntobeko Mvubu (218031800)" userId="S::218031800@stu.ukzn.ac.za::bb702404-0231-4441-a3bf-0181f0b12715" providerId="AD" clId="Web-{C3C9E46A-1C69-4F66-AD9D-A872A84F3C3B}" dt="2021-06-05T20:01:04.728" v="53"/>
          <ac:spMkLst>
            <pc:docMk/>
            <pc:sldMk cId="109857222" sldId="256"/>
            <ac:spMk id="9" creationId="{8F187B58-3857-4454-9C70-EFB475976F73}"/>
          </ac:spMkLst>
        </pc:spChg>
        <pc:spChg chg="add">
          <ac:chgData name="Ntobeko Mvubu (218031800)" userId="S::218031800@stu.ukzn.ac.za::bb702404-0231-4441-a3bf-0181f0b12715" providerId="AD" clId="Web-{C3C9E46A-1C69-4F66-AD9D-A872A84F3C3B}" dt="2021-06-05T20:13:23.887" v="57"/>
          <ac:spMkLst>
            <pc:docMk/>
            <pc:sldMk cId="109857222" sldId="256"/>
            <ac:spMk id="10" creationId="{E49CC64F-7275-4E33-961B-0C5CDC439875}"/>
          </ac:spMkLst>
        </pc:spChg>
        <pc:spChg chg="add del">
          <ac:chgData name="Ntobeko Mvubu (218031800)" userId="S::218031800@stu.ukzn.ac.za::bb702404-0231-4441-a3bf-0181f0b12715" providerId="AD" clId="Web-{C3C9E46A-1C69-4F66-AD9D-A872A84F3C3B}" dt="2021-06-05T20:01:04.728" v="53"/>
          <ac:spMkLst>
            <pc:docMk/>
            <pc:sldMk cId="109857222" sldId="256"/>
            <ac:spMk id="11" creationId="{4C5418A4-3935-49EA-B51C-5DDCBFAA3952}"/>
          </ac:spMkLst>
        </pc:spChg>
        <pc:picChg chg="add del">
          <ac:chgData name="Ntobeko Mvubu (218031800)" userId="S::218031800@stu.ukzn.ac.za::bb702404-0231-4441-a3bf-0181f0b12715" providerId="AD" clId="Web-{C3C9E46A-1C69-4F66-AD9D-A872A84F3C3B}" dt="2021-06-05T20:01:04.728" v="53"/>
          <ac:picMkLst>
            <pc:docMk/>
            <pc:sldMk cId="109857222" sldId="256"/>
            <ac:picMk id="4" creationId="{80ACB3A5-27D3-4749-951A-8E2A644992C4}"/>
          </ac:picMkLst>
        </pc:picChg>
        <pc:picChg chg="add mod">
          <ac:chgData name="Ntobeko Mvubu (218031800)" userId="S::218031800@stu.ukzn.ac.za::bb702404-0231-4441-a3bf-0181f0b12715" providerId="AD" clId="Web-{C3C9E46A-1C69-4F66-AD9D-A872A84F3C3B}" dt="2021-06-05T20:13:23.887" v="57"/>
          <ac:picMkLst>
            <pc:docMk/>
            <pc:sldMk cId="109857222" sldId="256"/>
            <ac:picMk id="5" creationId="{398D3168-4690-42F7-9211-F17C15DC33FE}"/>
          </ac:picMkLst>
        </pc:picChg>
      </pc:sldChg>
      <pc:sldChg chg="modSp new">
        <pc:chgData name="Ntobeko Mvubu (218031800)" userId="S::218031800@stu.ukzn.ac.za::bb702404-0231-4441-a3bf-0181f0b12715" providerId="AD" clId="Web-{C3C9E46A-1C69-4F66-AD9D-A872A84F3C3B}" dt="2021-06-05T20:21:49.525" v="89" actId="20577"/>
        <pc:sldMkLst>
          <pc:docMk/>
          <pc:sldMk cId="1404697031" sldId="257"/>
        </pc:sldMkLst>
        <pc:spChg chg="mod">
          <ac:chgData name="Ntobeko Mvubu (218031800)" userId="S::218031800@stu.ukzn.ac.za::bb702404-0231-4441-a3bf-0181f0b12715" providerId="AD" clId="Web-{C3C9E46A-1C69-4F66-AD9D-A872A84F3C3B}" dt="2021-06-05T20:21:30.524" v="83" actId="20577"/>
          <ac:spMkLst>
            <pc:docMk/>
            <pc:sldMk cId="1404697031" sldId="257"/>
            <ac:spMk id="2" creationId="{1567E4DA-899D-4FBE-9BEB-4303D285799B}"/>
          </ac:spMkLst>
        </pc:spChg>
        <pc:spChg chg="mod">
          <ac:chgData name="Ntobeko Mvubu (218031800)" userId="S::218031800@stu.ukzn.ac.za::bb702404-0231-4441-a3bf-0181f0b12715" providerId="AD" clId="Web-{C3C9E46A-1C69-4F66-AD9D-A872A84F3C3B}" dt="2021-06-05T20:21:49.525" v="89" actId="20577"/>
          <ac:spMkLst>
            <pc:docMk/>
            <pc:sldMk cId="1404697031" sldId="257"/>
            <ac:spMk id="3" creationId="{06B3DAA0-942E-4427-9D57-430AA5AB2B6B}"/>
          </ac:spMkLst>
        </pc:spChg>
      </pc:sldChg>
      <pc:sldMasterChg chg="add del addSldLayout delSldLayout">
        <pc:chgData name="Ntobeko Mvubu (218031800)" userId="S::218031800@stu.ukzn.ac.za::bb702404-0231-4441-a3bf-0181f0b12715" providerId="AD" clId="Web-{C3C9E46A-1C69-4F66-AD9D-A872A84F3C3B}" dt="2021-06-05T20:01:04.728" v="53"/>
        <pc:sldMasterMkLst>
          <pc:docMk/>
          <pc:sldMasterMk cId="2460954070" sldId="2147483660"/>
        </pc:sldMasterMkLst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Ntobeko Mvubu (218031800)" userId="S::218031800@stu.ukzn.ac.za::bb702404-0231-4441-a3bf-0181f0b12715" providerId="AD" clId="Web-{C3C9E46A-1C69-4F66-AD9D-A872A84F3C3B}" dt="2021-06-05T20:01:04.728" v="53"/>
        <pc:sldMasterMkLst>
          <pc:docMk/>
          <pc:sldMasterMk cId="3479101566" sldId="2147483712"/>
        </pc:sldMasterMkLst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3104363153" sldId="2147483700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3923890478" sldId="2147483701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1627797222" sldId="2147483702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1992676979" sldId="2147483703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2894325484" sldId="2147483704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1133933325" sldId="2147483705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4244200706" sldId="2147483706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3517419103" sldId="2147483707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2639223362" sldId="2147483708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2773014173" sldId="2147483709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2865148600" sldId="2147483710"/>
          </pc:sldLayoutMkLst>
        </pc:sldLayoutChg>
        <pc:sldLayoutChg chg="add del">
          <pc:chgData name="Ntobeko Mvubu (218031800)" userId="S::218031800@stu.ukzn.ac.za::bb702404-0231-4441-a3bf-0181f0b12715" providerId="AD" clId="Web-{C3C9E46A-1C69-4F66-AD9D-A872A84F3C3B}" dt="2021-06-05T20:01:04.728" v="53"/>
          <pc:sldLayoutMkLst>
            <pc:docMk/>
            <pc:sldMasterMk cId="3479101566" sldId="2147483712"/>
            <pc:sldLayoutMk cId="317072855" sldId="2147483711"/>
          </pc:sldLayoutMkLst>
        </pc:sldLayoutChg>
      </pc:sldMasterChg>
    </pc:docChg>
  </pc:docChgLst>
  <pc:docChgLst>
    <pc:chgData name="Thamsanqa Miya (217006534)" userId="S::217006534@stu.ukzn.ac.za::80111abf-a8f3-4315-b878-4b441df153d8" providerId="AD" clId="Web-{29BE26A3-DD0C-41C9-9D9A-03394E32D86C}"/>
    <pc:docChg chg="addSld delSld modSld sldOrd">
      <pc:chgData name="Thamsanqa Miya (217006534)" userId="S::217006534@stu.ukzn.ac.za::80111abf-a8f3-4315-b878-4b441df153d8" providerId="AD" clId="Web-{29BE26A3-DD0C-41C9-9D9A-03394E32D86C}" dt="2021-06-07T00:17:56.679" v="203" actId="1076"/>
      <pc:docMkLst>
        <pc:docMk/>
      </pc:docMkLst>
      <pc:sldChg chg="modSp">
        <pc:chgData name="Thamsanqa Miya (217006534)" userId="S::217006534@stu.ukzn.ac.za::80111abf-a8f3-4315-b878-4b441df153d8" providerId="AD" clId="Web-{29BE26A3-DD0C-41C9-9D9A-03394E32D86C}" dt="2021-06-06T23:57:25.548" v="119" actId="20577"/>
        <pc:sldMkLst>
          <pc:docMk/>
          <pc:sldMk cId="109857222" sldId="256"/>
        </pc:sldMkLst>
        <pc:spChg chg="mod">
          <ac:chgData name="Thamsanqa Miya (217006534)" userId="S::217006534@stu.ukzn.ac.za::80111abf-a8f3-4315-b878-4b441df153d8" providerId="AD" clId="Web-{29BE26A3-DD0C-41C9-9D9A-03394E32D86C}" dt="2021-06-06T23:57:25.548" v="11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Thamsanqa Miya (217006534)" userId="S::217006534@stu.ukzn.ac.za::80111abf-a8f3-4315-b878-4b441df153d8" providerId="AD" clId="Web-{29BE26A3-DD0C-41C9-9D9A-03394E32D86C}" dt="2021-06-06T23:54:55.200" v="96" actId="20577"/>
        <pc:sldMkLst>
          <pc:docMk/>
          <pc:sldMk cId="1404697031" sldId="257"/>
        </pc:sldMkLst>
        <pc:graphicFrameChg chg="modGraphic">
          <ac:chgData name="Thamsanqa Miya (217006534)" userId="S::217006534@stu.ukzn.ac.za::80111abf-a8f3-4315-b878-4b441df153d8" providerId="AD" clId="Web-{29BE26A3-DD0C-41C9-9D9A-03394E32D86C}" dt="2021-06-06T23:54:55.200" v="96" actId="20577"/>
          <ac:graphicFrameMkLst>
            <pc:docMk/>
            <pc:sldMk cId="1404697031" sldId="257"/>
            <ac:graphicFrameMk id="60" creationId="{74D0E7F7-2073-4560-A8D1-2E5A48677E25}"/>
          </ac:graphicFrameMkLst>
        </pc:graphicFrameChg>
      </pc:sldChg>
      <pc:sldChg chg="modSp">
        <pc:chgData name="Thamsanqa Miya (217006534)" userId="S::217006534@stu.ukzn.ac.za::80111abf-a8f3-4315-b878-4b441df153d8" providerId="AD" clId="Web-{29BE26A3-DD0C-41C9-9D9A-03394E32D86C}" dt="2021-06-06T23:54:30.809" v="92" actId="20577"/>
        <pc:sldMkLst>
          <pc:docMk/>
          <pc:sldMk cId="3717189979" sldId="259"/>
        </pc:sldMkLst>
        <pc:spChg chg="mod">
          <ac:chgData name="Thamsanqa Miya (217006534)" userId="S::217006534@stu.ukzn.ac.za::80111abf-a8f3-4315-b878-4b441df153d8" providerId="AD" clId="Web-{29BE26A3-DD0C-41C9-9D9A-03394E32D86C}" dt="2021-06-06T23:54:30.809" v="92" actId="20577"/>
          <ac:spMkLst>
            <pc:docMk/>
            <pc:sldMk cId="3717189979" sldId="259"/>
            <ac:spMk id="2" creationId="{1567E4DA-899D-4FBE-9BEB-4303D285799B}"/>
          </ac:spMkLst>
        </pc:spChg>
        <pc:graphicFrameChg chg="modGraphic">
          <ac:chgData name="Thamsanqa Miya (217006534)" userId="S::217006534@stu.ukzn.ac.za::80111abf-a8f3-4315-b878-4b441df153d8" providerId="AD" clId="Web-{29BE26A3-DD0C-41C9-9D9A-03394E32D86C}" dt="2021-06-06T23:54:21.574" v="86" actId="20577"/>
          <ac:graphicFrameMkLst>
            <pc:docMk/>
            <pc:sldMk cId="3717189979" sldId="259"/>
            <ac:graphicFrameMk id="60" creationId="{74D0E7F7-2073-4560-A8D1-2E5A48677E25}"/>
          </ac:graphicFrameMkLst>
        </pc:graphicFrameChg>
      </pc:sldChg>
      <pc:sldChg chg="addSp delSp modSp mod setBg">
        <pc:chgData name="Thamsanqa Miya (217006534)" userId="S::217006534@stu.ukzn.ac.za::80111abf-a8f3-4315-b878-4b441df153d8" providerId="AD" clId="Web-{29BE26A3-DD0C-41C9-9D9A-03394E32D86C}" dt="2021-06-06T23:59:53.959" v="136" actId="20577"/>
        <pc:sldMkLst>
          <pc:docMk/>
          <pc:sldMk cId="3344247586" sldId="260"/>
        </pc:sldMkLst>
        <pc:spChg chg="mod ord">
          <ac:chgData name="Thamsanqa Miya (217006534)" userId="S::217006534@stu.ukzn.ac.za::80111abf-a8f3-4315-b878-4b441df153d8" providerId="AD" clId="Web-{29BE26A3-DD0C-41C9-9D9A-03394E32D86C}" dt="2021-06-06T23:59:53.959" v="136" actId="20577"/>
          <ac:spMkLst>
            <pc:docMk/>
            <pc:sldMk cId="3344247586" sldId="260"/>
            <ac:spMk id="2" creationId="{E07909D5-5A3B-4B42-B4F3-9A9D6006ED90}"/>
          </ac:spMkLst>
        </pc:spChg>
        <pc:spChg chg="add mod ord">
          <ac:chgData name="Thamsanqa Miya (217006534)" userId="S::217006534@stu.ukzn.ac.za::80111abf-a8f3-4315-b878-4b441df153d8" providerId="AD" clId="Web-{29BE26A3-DD0C-41C9-9D9A-03394E32D86C}" dt="2021-06-06T23:45:05.889" v="30"/>
          <ac:spMkLst>
            <pc:docMk/>
            <pc:sldMk cId="3344247586" sldId="260"/>
            <ac:spMk id="8" creationId="{A1B9FD10-0B10-4F09-AB60-6609B7E82880}"/>
          </ac:spMkLst>
        </pc:spChg>
        <pc:spChg chg="add del mod">
          <ac:chgData name="Thamsanqa Miya (217006534)" userId="S::217006534@stu.ukzn.ac.za::80111abf-a8f3-4315-b878-4b441df153d8" providerId="AD" clId="Web-{29BE26A3-DD0C-41C9-9D9A-03394E32D86C}" dt="2021-06-06T23:45:23.170" v="31"/>
          <ac:spMkLst>
            <pc:docMk/>
            <pc:sldMk cId="3344247586" sldId="260"/>
            <ac:spMk id="14" creationId="{09426DB9-3C6D-49CE-B055-C28C21DE7801}"/>
          </ac:spMkLst>
        </pc:spChg>
        <pc:spChg chg="add del">
          <ac:chgData name="Thamsanqa Miya (217006534)" userId="S::217006534@stu.ukzn.ac.za::80111abf-a8f3-4315-b878-4b441df153d8" providerId="AD" clId="Web-{29BE26A3-DD0C-41C9-9D9A-03394E32D86C}" dt="2021-06-06T23:59:34.802" v="135"/>
          <ac:spMkLst>
            <pc:docMk/>
            <pc:sldMk cId="3344247586" sldId="260"/>
            <ac:spMk id="21" creationId="{D017D01D-CCF1-4F19-B414-9DD6A4A8133A}"/>
          </ac:spMkLst>
        </pc:spChg>
        <pc:spChg chg="del">
          <ac:chgData name="Thamsanqa Miya (217006534)" userId="S::217006534@stu.ukzn.ac.za::80111abf-a8f3-4315-b878-4b441df153d8" providerId="AD" clId="Web-{29BE26A3-DD0C-41C9-9D9A-03394E32D86C}" dt="2021-06-06T23:45:05.889" v="30"/>
          <ac:spMkLst>
            <pc:docMk/>
            <pc:sldMk cId="3344247586" sldId="260"/>
            <ac:spMk id="26" creationId="{CF62D2A7-8207-488C-9F46-316BA81A16C8}"/>
          </ac:spMkLst>
        </pc:spChg>
        <pc:spChg chg="add">
          <ac:chgData name="Thamsanqa Miya (217006534)" userId="S::217006534@stu.ukzn.ac.za::80111abf-a8f3-4315-b878-4b441df153d8" providerId="AD" clId="Web-{29BE26A3-DD0C-41C9-9D9A-03394E32D86C}" dt="2021-06-06T23:45:05.889" v="30"/>
          <ac:spMkLst>
            <pc:docMk/>
            <pc:sldMk cId="3344247586" sldId="260"/>
            <ac:spMk id="28" creationId="{9AA72BD9-2C5A-4EDC-931F-5AA08EACA0F3}"/>
          </ac:spMkLst>
        </pc:spChg>
        <pc:spChg chg="add">
          <ac:chgData name="Thamsanqa Miya (217006534)" userId="S::217006534@stu.ukzn.ac.za::80111abf-a8f3-4315-b878-4b441df153d8" providerId="AD" clId="Web-{29BE26A3-DD0C-41C9-9D9A-03394E32D86C}" dt="2021-06-06T23:45:05.889" v="30"/>
          <ac:spMkLst>
            <pc:docMk/>
            <pc:sldMk cId="3344247586" sldId="260"/>
            <ac:spMk id="29" creationId="{DD3981AC-7B61-4947-BCF3-F7AA7FA385B9}"/>
          </ac:spMkLst>
        </pc:spChg>
        <pc:spChg chg="add">
          <ac:chgData name="Thamsanqa Miya (217006534)" userId="S::217006534@stu.ukzn.ac.za::80111abf-a8f3-4315-b878-4b441df153d8" providerId="AD" clId="Web-{29BE26A3-DD0C-41C9-9D9A-03394E32D86C}" dt="2021-06-06T23:45:05.889" v="30"/>
          <ac:spMkLst>
            <pc:docMk/>
            <pc:sldMk cId="3344247586" sldId="260"/>
            <ac:spMk id="30" creationId="{7A5F0580-5EE9-419F-96EE-B6529EF6E7D0}"/>
          </ac:spMkLst>
        </pc:spChg>
        <pc:spChg chg="add">
          <ac:chgData name="Thamsanqa Miya (217006534)" userId="S::217006534@stu.ukzn.ac.za::80111abf-a8f3-4315-b878-4b441df153d8" providerId="AD" clId="Web-{29BE26A3-DD0C-41C9-9D9A-03394E32D86C}" dt="2021-06-06T23:45:05.889" v="30"/>
          <ac:spMkLst>
            <pc:docMk/>
            <pc:sldMk cId="3344247586" sldId="260"/>
            <ac:spMk id="35" creationId="{55D4142C-5077-457F-A6AD-3FECFDB39685}"/>
          </ac:spMkLst>
        </pc:spChg>
        <pc:graphicFrameChg chg="del mod">
          <ac:chgData name="Thamsanqa Miya (217006534)" userId="S::217006534@stu.ukzn.ac.za::80111abf-a8f3-4315-b878-4b441df153d8" providerId="AD" clId="Web-{29BE26A3-DD0C-41C9-9D9A-03394E32D86C}" dt="2021-06-06T23:44:25.372" v="24"/>
          <ac:graphicFrameMkLst>
            <pc:docMk/>
            <pc:sldMk cId="3344247586" sldId="260"/>
            <ac:graphicFrameMk id="19" creationId="{9E041257-0C7A-4294-8EAA-467C8ACF7622}"/>
          </ac:graphicFrameMkLst>
        </pc:graphicFrameChg>
        <pc:picChg chg="mod">
          <ac:chgData name="Thamsanqa Miya (217006534)" userId="S::217006534@stu.ukzn.ac.za::80111abf-a8f3-4315-b878-4b441df153d8" providerId="AD" clId="Web-{29BE26A3-DD0C-41C9-9D9A-03394E32D86C}" dt="2021-06-06T23:45:05.889" v="30"/>
          <ac:picMkLst>
            <pc:docMk/>
            <pc:sldMk cId="3344247586" sldId="260"/>
            <ac:picMk id="7" creationId="{A5D226DC-0314-4AB6-BD81-AAD17520B1BC}"/>
          </ac:picMkLst>
        </pc:picChg>
        <pc:picChg chg="add del mod">
          <ac:chgData name="Thamsanqa Miya (217006534)" userId="S::217006534@stu.ukzn.ac.za::80111abf-a8f3-4315-b878-4b441df153d8" providerId="AD" clId="Web-{29BE26A3-DD0C-41C9-9D9A-03394E32D86C}" dt="2021-06-06T23:44:53.888" v="29"/>
          <ac:picMkLst>
            <pc:docMk/>
            <pc:sldMk cId="3344247586" sldId="260"/>
            <ac:picMk id="15" creationId="{80146E5D-E925-4EEA-9090-E2524DD62DB5}"/>
          </ac:picMkLst>
        </pc:picChg>
        <pc:picChg chg="add del">
          <ac:chgData name="Thamsanqa Miya (217006534)" userId="S::217006534@stu.ukzn.ac.za::80111abf-a8f3-4315-b878-4b441df153d8" providerId="AD" clId="Web-{29BE26A3-DD0C-41C9-9D9A-03394E32D86C}" dt="2021-06-06T23:44:37.216" v="27"/>
          <ac:picMkLst>
            <pc:docMk/>
            <pc:sldMk cId="3344247586" sldId="260"/>
            <ac:picMk id="16" creationId="{8852B93F-CE8C-4A1E-823E-57F8581A5B1B}"/>
          </ac:picMkLst>
        </pc:picChg>
        <pc:picChg chg="add mod ord modCrop">
          <ac:chgData name="Thamsanqa Miya (217006534)" userId="S::217006534@stu.ukzn.ac.za::80111abf-a8f3-4315-b878-4b441df153d8" providerId="AD" clId="Web-{29BE26A3-DD0C-41C9-9D9A-03394E32D86C}" dt="2021-06-06T23:46:24.437" v="38" actId="1076"/>
          <ac:picMkLst>
            <pc:docMk/>
            <pc:sldMk cId="3344247586" sldId="260"/>
            <ac:picMk id="18" creationId="{ED0EE5E7-C73D-4BEE-9AC5-B635136EEDCC}"/>
          </ac:picMkLst>
        </pc:picChg>
      </pc:sldChg>
      <pc:sldChg chg="addSp delSp modSp ord">
        <pc:chgData name="Thamsanqa Miya (217006534)" userId="S::217006534@stu.ukzn.ac.za::80111abf-a8f3-4315-b878-4b441df153d8" providerId="AD" clId="Web-{29BE26A3-DD0C-41C9-9D9A-03394E32D86C}" dt="2021-06-06T23:52:34.181" v="76"/>
        <pc:sldMkLst>
          <pc:docMk/>
          <pc:sldMk cId="174110515" sldId="261"/>
        </pc:sldMkLst>
        <pc:spChg chg="mod ord">
          <ac:chgData name="Thamsanqa Miya (217006534)" userId="S::217006534@stu.ukzn.ac.za::80111abf-a8f3-4315-b878-4b441df153d8" providerId="AD" clId="Web-{29BE26A3-DD0C-41C9-9D9A-03394E32D86C}" dt="2021-06-06T23:52:20.868" v="75" actId="20577"/>
          <ac:spMkLst>
            <pc:docMk/>
            <pc:sldMk cId="174110515" sldId="261"/>
            <ac:spMk id="2" creationId="{CBA3C7B7-57C5-41EF-AF91-CAE46C148FFE}"/>
          </ac:spMkLst>
        </pc:spChg>
        <pc:spChg chg="del mod">
          <ac:chgData name="Thamsanqa Miya (217006534)" userId="S::217006534@stu.ukzn.ac.za::80111abf-a8f3-4315-b878-4b441df153d8" providerId="AD" clId="Web-{29BE26A3-DD0C-41C9-9D9A-03394E32D86C}" dt="2021-06-06T23:49:35.083" v="54"/>
          <ac:spMkLst>
            <pc:docMk/>
            <pc:sldMk cId="174110515" sldId="261"/>
            <ac:spMk id="3" creationId="{7521B862-0392-4B59-9526-2C404EF69480}"/>
          </ac:spMkLst>
        </pc:spChg>
        <pc:spChg chg="del">
          <ac:chgData name="Thamsanqa Miya (217006534)" userId="S::217006534@stu.ukzn.ac.za::80111abf-a8f3-4315-b878-4b441df153d8" providerId="AD" clId="Web-{29BE26A3-DD0C-41C9-9D9A-03394E32D86C}" dt="2021-06-06T23:48:37.394" v="41"/>
          <ac:spMkLst>
            <pc:docMk/>
            <pc:sldMk cId="174110515" sldId="261"/>
            <ac:spMk id="10" creationId="{B95B9BA8-1D69-4796-85F5-B6D0BD52354B}"/>
          </ac:spMkLst>
        </pc:spChg>
        <pc:spChg chg="add del">
          <ac:chgData name="Thamsanqa Miya (217006534)" userId="S::217006534@stu.ukzn.ac.za::80111abf-a8f3-4315-b878-4b441df153d8" providerId="AD" clId="Web-{29BE26A3-DD0C-41C9-9D9A-03394E32D86C}" dt="2021-06-06T23:50:57.116" v="66"/>
          <ac:spMkLst>
            <pc:docMk/>
            <pc:sldMk cId="174110515" sldId="261"/>
            <ac:spMk id="19" creationId="{04812C46-200A-4DEB-A05E-3ED6C68C2387}"/>
          </ac:spMkLst>
        </pc:spChg>
        <pc:spChg chg="add del">
          <ac:chgData name="Thamsanqa Miya (217006534)" userId="S::217006534@stu.ukzn.ac.za::80111abf-a8f3-4315-b878-4b441df153d8" providerId="AD" clId="Web-{29BE26A3-DD0C-41C9-9D9A-03394E32D86C}" dt="2021-06-06T23:50:57.116" v="66"/>
          <ac:spMkLst>
            <pc:docMk/>
            <pc:sldMk cId="174110515" sldId="261"/>
            <ac:spMk id="21" creationId="{D1EA859B-E555-4109-94F3-6700E046E008}"/>
          </ac:spMkLst>
        </pc:spChg>
        <pc:spChg chg="add del">
          <ac:chgData name="Thamsanqa Miya (217006534)" userId="S::217006534@stu.ukzn.ac.za::80111abf-a8f3-4315-b878-4b441df153d8" providerId="AD" clId="Web-{29BE26A3-DD0C-41C9-9D9A-03394E32D86C}" dt="2021-06-06T23:51:31.539" v="69"/>
          <ac:spMkLst>
            <pc:docMk/>
            <pc:sldMk cId="174110515" sldId="261"/>
            <ac:spMk id="25" creationId="{07DD0F8B-D5BF-42AC-84CF-7FF14B570805}"/>
          </ac:spMkLst>
        </pc:spChg>
        <pc:spChg chg="add">
          <ac:chgData name="Thamsanqa Miya (217006534)" userId="S::217006534@stu.ukzn.ac.za::80111abf-a8f3-4315-b878-4b441df153d8" providerId="AD" clId="Web-{29BE26A3-DD0C-41C9-9D9A-03394E32D86C}" dt="2021-06-06T23:50:57.116" v="66"/>
          <ac:spMkLst>
            <pc:docMk/>
            <pc:sldMk cId="174110515" sldId="261"/>
            <ac:spMk id="28" creationId="{620FDFD2-19AF-4124-A49A-BAC0929B1300}"/>
          </ac:spMkLst>
        </pc:spChg>
        <pc:grpChg chg="del">
          <ac:chgData name="Thamsanqa Miya (217006534)" userId="S::217006534@stu.ukzn.ac.za::80111abf-a8f3-4315-b878-4b441df153d8" providerId="AD" clId="Web-{29BE26A3-DD0C-41C9-9D9A-03394E32D86C}" dt="2021-06-06T23:48:37.394" v="41"/>
          <ac:grpSpMkLst>
            <pc:docMk/>
            <pc:sldMk cId="174110515" sldId="261"/>
            <ac:grpSpMk id="12" creationId="{0EAC7AFE-68C0-41EB-A1C7-108E60D7C338}"/>
          </ac:grpSpMkLst>
        </pc:grpChg>
        <pc:grpChg chg="add">
          <ac:chgData name="Thamsanqa Miya (217006534)" userId="S::217006534@stu.ukzn.ac.za::80111abf-a8f3-4315-b878-4b441df153d8" providerId="AD" clId="Web-{29BE26A3-DD0C-41C9-9D9A-03394E32D86C}" dt="2021-06-06T23:50:57.116" v="66"/>
          <ac:grpSpMkLst>
            <pc:docMk/>
            <pc:sldMk cId="174110515" sldId="261"/>
            <ac:grpSpMk id="30" creationId="{7F6F6FC6-9A5F-4E14-8105-15D94914A798}"/>
          </ac:grpSpMkLst>
        </pc:grpChg>
        <pc:picChg chg="add del mod ord modCrop">
          <ac:chgData name="Thamsanqa Miya (217006534)" userId="S::217006534@stu.ukzn.ac.za::80111abf-a8f3-4315-b878-4b441df153d8" providerId="AD" clId="Web-{29BE26A3-DD0C-41C9-9D9A-03394E32D86C}" dt="2021-06-06T23:51:11.804" v="68"/>
          <ac:picMkLst>
            <pc:docMk/>
            <pc:sldMk cId="174110515" sldId="261"/>
            <ac:picMk id="4" creationId="{220C7306-ED52-4B95-8FAB-C08F6127555E}"/>
          </ac:picMkLst>
        </pc:picChg>
        <pc:picChg chg="mod ord">
          <ac:chgData name="Thamsanqa Miya (217006534)" userId="S::217006534@stu.ukzn.ac.za::80111abf-a8f3-4315-b878-4b441df153d8" providerId="AD" clId="Web-{29BE26A3-DD0C-41C9-9D9A-03394E32D86C}" dt="2021-06-06T23:50:57.116" v="66"/>
          <ac:picMkLst>
            <pc:docMk/>
            <pc:sldMk cId="174110515" sldId="261"/>
            <ac:picMk id="5" creationId="{EBA812B7-3A0E-425A-9FA1-39BF67B0A17F}"/>
          </ac:picMkLst>
        </pc:picChg>
        <pc:picChg chg="add mod ord modCrop">
          <ac:chgData name="Thamsanqa Miya (217006534)" userId="S::217006534@stu.ukzn.ac.za::80111abf-a8f3-4315-b878-4b441df153d8" providerId="AD" clId="Web-{29BE26A3-DD0C-41C9-9D9A-03394E32D86C}" dt="2021-06-06T23:52:10.962" v="74" actId="1076"/>
          <ac:picMkLst>
            <pc:docMk/>
            <pc:sldMk cId="174110515" sldId="261"/>
            <ac:picMk id="6" creationId="{76357AA6-4E3C-4F40-AA5E-94E52A980B46}"/>
          </ac:picMkLst>
        </pc:picChg>
      </pc:sldChg>
      <pc:sldChg chg="addSp delSp modSp add replId">
        <pc:chgData name="Thamsanqa Miya (217006534)" userId="S::217006534@stu.ukzn.ac.za::80111abf-a8f3-4315-b878-4b441df153d8" providerId="AD" clId="Web-{29BE26A3-DD0C-41C9-9D9A-03394E32D86C}" dt="2021-06-06T23:59:15.021" v="134" actId="20577"/>
        <pc:sldMkLst>
          <pc:docMk/>
          <pc:sldMk cId="741868803" sldId="266"/>
        </pc:sldMkLst>
        <pc:spChg chg="mod">
          <ac:chgData name="Thamsanqa Miya (217006534)" userId="S::217006534@stu.ukzn.ac.za::80111abf-a8f3-4315-b878-4b441df153d8" providerId="AD" clId="Web-{29BE26A3-DD0C-41C9-9D9A-03394E32D86C}" dt="2021-06-06T23:59:15.021" v="134" actId="20577"/>
          <ac:spMkLst>
            <pc:docMk/>
            <pc:sldMk cId="741868803" sldId="266"/>
            <ac:spMk id="2" creationId="{CBA3C7B7-57C5-41EF-AF91-CAE46C148FFE}"/>
          </ac:spMkLst>
        </pc:spChg>
        <pc:spChg chg="del mod">
          <ac:chgData name="Thamsanqa Miya (217006534)" userId="S::217006534@stu.ukzn.ac.za::80111abf-a8f3-4315-b878-4b441df153d8" providerId="AD" clId="Web-{29BE26A3-DD0C-41C9-9D9A-03394E32D86C}" dt="2021-06-06T23:58:37.004" v="125"/>
          <ac:spMkLst>
            <pc:docMk/>
            <pc:sldMk cId="741868803" sldId="266"/>
            <ac:spMk id="3" creationId="{7521B862-0392-4B59-9526-2C404EF69480}"/>
          </ac:spMkLst>
        </pc:spChg>
        <pc:picChg chg="add mod ord modCrop">
          <ac:chgData name="Thamsanqa Miya (217006534)" userId="S::217006534@stu.ukzn.ac.za::80111abf-a8f3-4315-b878-4b441df153d8" providerId="AD" clId="Web-{29BE26A3-DD0C-41C9-9D9A-03394E32D86C}" dt="2021-06-06T23:59:09.974" v="131" actId="1076"/>
          <ac:picMkLst>
            <pc:docMk/>
            <pc:sldMk cId="741868803" sldId="266"/>
            <ac:picMk id="4" creationId="{7D1E928E-857D-4C3B-A261-F23B395DA258}"/>
          </ac:picMkLst>
        </pc:picChg>
      </pc:sldChg>
      <pc:sldChg chg="modSp del">
        <pc:chgData name="Thamsanqa Miya (217006534)" userId="S::217006534@stu.ukzn.ac.za::80111abf-a8f3-4315-b878-4b441df153d8" providerId="AD" clId="Web-{29BE26A3-DD0C-41C9-9D9A-03394E32D86C}" dt="2021-06-06T23:45:53.062" v="33"/>
        <pc:sldMkLst>
          <pc:docMk/>
          <pc:sldMk cId="1478011500" sldId="266"/>
        </pc:sldMkLst>
        <pc:picChg chg="mod">
          <ac:chgData name="Thamsanqa Miya (217006534)" userId="S::217006534@stu.ukzn.ac.za::80111abf-a8f3-4315-b878-4b441df153d8" providerId="AD" clId="Web-{29BE26A3-DD0C-41C9-9D9A-03394E32D86C}" dt="2021-06-06T23:42:59.964" v="1" actId="1076"/>
          <ac:picMkLst>
            <pc:docMk/>
            <pc:sldMk cId="1478011500" sldId="266"/>
            <ac:picMk id="5" creationId="{51115DDB-B62C-4209-9DF2-13D8281680BA}"/>
          </ac:picMkLst>
        </pc:picChg>
      </pc:sldChg>
      <pc:sldChg chg="del">
        <pc:chgData name="Thamsanqa Miya (217006534)" userId="S::217006534@stu.ukzn.ac.za::80111abf-a8f3-4315-b878-4b441df153d8" providerId="AD" clId="Web-{29BE26A3-DD0C-41C9-9D9A-03394E32D86C}" dt="2021-06-06T23:48:06.909" v="39"/>
        <pc:sldMkLst>
          <pc:docMk/>
          <pc:sldMk cId="2281409713" sldId="267"/>
        </pc:sldMkLst>
      </pc:sldChg>
      <pc:sldChg chg="addSp delSp modSp add replId">
        <pc:chgData name="Thamsanqa Miya (217006534)" userId="S::217006534@stu.ukzn.ac.za::80111abf-a8f3-4315-b878-4b441df153d8" providerId="AD" clId="Web-{29BE26A3-DD0C-41C9-9D9A-03394E32D86C}" dt="2021-06-07T00:04:41.138" v="156" actId="1076"/>
        <pc:sldMkLst>
          <pc:docMk/>
          <pc:sldMk cId="2923606045" sldId="267"/>
        </pc:sldMkLst>
        <pc:spChg chg="mod">
          <ac:chgData name="Thamsanqa Miya (217006534)" userId="S::217006534@stu.ukzn.ac.za::80111abf-a8f3-4315-b878-4b441df153d8" providerId="AD" clId="Web-{29BE26A3-DD0C-41C9-9D9A-03394E32D86C}" dt="2021-06-07T00:03:32.699" v="145" actId="20577"/>
          <ac:spMkLst>
            <pc:docMk/>
            <pc:sldMk cId="2923606045" sldId="267"/>
            <ac:spMk id="2" creationId="{CBA3C7B7-57C5-41EF-AF91-CAE46C148FFE}"/>
          </ac:spMkLst>
        </pc:spChg>
        <pc:spChg chg="add del mod">
          <ac:chgData name="Thamsanqa Miya (217006534)" userId="S::217006534@stu.ukzn.ac.za::80111abf-a8f3-4315-b878-4b441df153d8" providerId="AD" clId="Web-{29BE26A3-DD0C-41C9-9D9A-03394E32D86C}" dt="2021-06-07T00:03:50.059" v="147"/>
          <ac:spMkLst>
            <pc:docMk/>
            <pc:sldMk cId="2923606045" sldId="267"/>
            <ac:spMk id="6" creationId="{238C3980-1E8A-46B6-B951-C41BD9BA2A60}"/>
          </ac:spMkLst>
        </pc:spChg>
        <pc:picChg chg="del">
          <ac:chgData name="Thamsanqa Miya (217006534)" userId="S::217006534@stu.ukzn.ac.za::80111abf-a8f3-4315-b878-4b441df153d8" providerId="AD" clId="Web-{29BE26A3-DD0C-41C9-9D9A-03394E32D86C}" dt="2021-06-07T00:03:39.137" v="146"/>
          <ac:picMkLst>
            <pc:docMk/>
            <pc:sldMk cId="2923606045" sldId="267"/>
            <ac:picMk id="4" creationId="{7D1E928E-857D-4C3B-A261-F23B395DA258}"/>
          </ac:picMkLst>
        </pc:picChg>
        <pc:picChg chg="add mod ord modCrop">
          <ac:chgData name="Thamsanqa Miya (217006534)" userId="S::217006534@stu.ukzn.ac.za::80111abf-a8f3-4315-b878-4b441df153d8" providerId="AD" clId="Web-{29BE26A3-DD0C-41C9-9D9A-03394E32D86C}" dt="2021-06-07T00:04:41.138" v="156" actId="1076"/>
          <ac:picMkLst>
            <pc:docMk/>
            <pc:sldMk cId="2923606045" sldId="267"/>
            <ac:picMk id="7" creationId="{93B0774F-8B7F-4C67-A6A2-60FB4CB6F551}"/>
          </ac:picMkLst>
        </pc:picChg>
      </pc:sldChg>
      <pc:sldChg chg="addSp delSp modSp add replId">
        <pc:chgData name="Thamsanqa Miya (217006534)" userId="S::217006534@stu.ukzn.ac.za::80111abf-a8f3-4315-b878-4b441df153d8" providerId="AD" clId="Web-{29BE26A3-DD0C-41C9-9D9A-03394E32D86C}" dt="2021-06-07T00:12:28.603" v="180" actId="14100"/>
        <pc:sldMkLst>
          <pc:docMk/>
          <pc:sldMk cId="3006427354" sldId="268"/>
        </pc:sldMkLst>
        <pc:spChg chg="mod">
          <ac:chgData name="Thamsanqa Miya (217006534)" userId="S::217006534@stu.ukzn.ac.za::80111abf-a8f3-4315-b878-4b441df153d8" providerId="AD" clId="Web-{29BE26A3-DD0C-41C9-9D9A-03394E32D86C}" dt="2021-06-07T00:12:11.900" v="178" actId="20577"/>
          <ac:spMkLst>
            <pc:docMk/>
            <pc:sldMk cId="3006427354" sldId="268"/>
            <ac:spMk id="2" creationId="{CBA3C7B7-57C5-41EF-AF91-CAE46C148FFE}"/>
          </ac:spMkLst>
        </pc:spChg>
        <pc:spChg chg="add del mod">
          <ac:chgData name="Thamsanqa Miya (217006534)" userId="S::217006534@stu.ukzn.ac.za::80111abf-a8f3-4315-b878-4b441df153d8" providerId="AD" clId="Web-{29BE26A3-DD0C-41C9-9D9A-03394E32D86C}" dt="2021-06-07T00:10:53.038" v="172"/>
          <ac:spMkLst>
            <pc:docMk/>
            <pc:sldMk cId="3006427354" sldId="268"/>
            <ac:spMk id="4" creationId="{01A0F15E-1ED7-4438-A0A4-094CA9BC3BF6}"/>
          </ac:spMkLst>
        </pc:spChg>
        <pc:picChg chg="add mod ord modCrop">
          <ac:chgData name="Thamsanqa Miya (217006534)" userId="S::217006534@stu.ukzn.ac.za::80111abf-a8f3-4315-b878-4b441df153d8" providerId="AD" clId="Web-{29BE26A3-DD0C-41C9-9D9A-03394E32D86C}" dt="2021-06-07T00:12:28.603" v="180" actId="14100"/>
          <ac:picMkLst>
            <pc:docMk/>
            <pc:sldMk cId="3006427354" sldId="268"/>
            <ac:picMk id="6" creationId="{99906221-9F0E-43BF-A3E3-B5B607E162B7}"/>
          </ac:picMkLst>
        </pc:picChg>
        <pc:picChg chg="del">
          <ac:chgData name="Thamsanqa Miya (217006534)" userId="S::217006534@stu.ukzn.ac.za::80111abf-a8f3-4315-b878-4b441df153d8" providerId="AD" clId="Web-{29BE26A3-DD0C-41C9-9D9A-03394E32D86C}" dt="2021-06-07T00:09:07.067" v="165"/>
          <ac:picMkLst>
            <pc:docMk/>
            <pc:sldMk cId="3006427354" sldId="268"/>
            <ac:picMk id="7" creationId="{93B0774F-8B7F-4C67-A6A2-60FB4CB6F551}"/>
          </ac:picMkLst>
        </pc:picChg>
      </pc:sldChg>
      <pc:sldChg chg="addSp delSp modSp add replId">
        <pc:chgData name="Thamsanqa Miya (217006534)" userId="S::217006534@stu.ukzn.ac.za::80111abf-a8f3-4315-b878-4b441df153d8" providerId="AD" clId="Web-{29BE26A3-DD0C-41C9-9D9A-03394E32D86C}" dt="2021-06-07T00:17:56.679" v="203" actId="1076"/>
        <pc:sldMkLst>
          <pc:docMk/>
          <pc:sldMk cId="1193738954" sldId="269"/>
        </pc:sldMkLst>
        <pc:spChg chg="mod">
          <ac:chgData name="Thamsanqa Miya (217006534)" userId="S::217006534@stu.ukzn.ac.za::80111abf-a8f3-4315-b878-4b441df153d8" providerId="AD" clId="Web-{29BE26A3-DD0C-41C9-9D9A-03394E32D86C}" dt="2021-06-07T00:16:18.520" v="190" actId="20577"/>
          <ac:spMkLst>
            <pc:docMk/>
            <pc:sldMk cId="1193738954" sldId="269"/>
            <ac:spMk id="2" creationId="{CBA3C7B7-57C5-41EF-AF91-CAE46C148FFE}"/>
          </ac:spMkLst>
        </pc:spChg>
        <pc:spChg chg="add del mod">
          <ac:chgData name="Thamsanqa Miya (217006534)" userId="S::217006534@stu.ukzn.ac.za::80111abf-a8f3-4315-b878-4b441df153d8" providerId="AD" clId="Web-{29BE26A3-DD0C-41C9-9D9A-03394E32D86C}" dt="2021-06-07T00:17:17.396" v="196"/>
          <ac:spMkLst>
            <pc:docMk/>
            <pc:sldMk cId="1193738954" sldId="269"/>
            <ac:spMk id="4" creationId="{653D9701-D208-4E4B-8265-F21045195367}"/>
          </ac:spMkLst>
        </pc:spChg>
        <pc:picChg chg="del">
          <ac:chgData name="Thamsanqa Miya (217006534)" userId="S::217006534@stu.ukzn.ac.za::80111abf-a8f3-4315-b878-4b441df153d8" providerId="AD" clId="Web-{29BE26A3-DD0C-41C9-9D9A-03394E32D86C}" dt="2021-06-07T00:16:22.004" v="191"/>
          <ac:picMkLst>
            <pc:docMk/>
            <pc:sldMk cId="1193738954" sldId="269"/>
            <ac:picMk id="6" creationId="{99906221-9F0E-43BF-A3E3-B5B607E162B7}"/>
          </ac:picMkLst>
        </pc:picChg>
        <pc:picChg chg="add mod ord modCrop">
          <ac:chgData name="Thamsanqa Miya (217006534)" userId="S::217006534@stu.ukzn.ac.za::80111abf-a8f3-4315-b878-4b441df153d8" providerId="AD" clId="Web-{29BE26A3-DD0C-41C9-9D9A-03394E32D86C}" dt="2021-06-07T00:17:56.679" v="203" actId="1076"/>
          <ac:picMkLst>
            <pc:docMk/>
            <pc:sldMk cId="1193738954" sldId="269"/>
            <ac:picMk id="7" creationId="{BF9A803B-FC87-461C-9F05-A85A950FB99B}"/>
          </ac:picMkLst>
        </pc:picChg>
      </pc:sldChg>
    </pc:docChg>
  </pc:docChgLst>
  <pc:docChgLst>
    <pc:chgData name="Thamsanqa Miya (217006534)" userId="S::217006534@stu.ukzn.ac.za::80111abf-a8f3-4315-b878-4b441df153d8" providerId="AD" clId="Web-{83112B46-C587-4D86-9415-265DCDE69627}"/>
    <pc:docChg chg="delSld modSld">
      <pc:chgData name="Thamsanqa Miya (217006534)" userId="S::217006534@stu.ukzn.ac.za::80111abf-a8f3-4315-b878-4b441df153d8" providerId="AD" clId="Web-{83112B46-C587-4D86-9415-265DCDE69627}" dt="2021-06-07T02:30:01.414" v="68" actId="1076"/>
      <pc:docMkLst>
        <pc:docMk/>
      </pc:docMkLst>
      <pc:sldChg chg="modSp">
        <pc:chgData name="Thamsanqa Miya (217006534)" userId="S::217006534@stu.ukzn.ac.za::80111abf-a8f3-4315-b878-4b441df153d8" providerId="AD" clId="Web-{83112B46-C587-4D86-9415-265DCDE69627}" dt="2021-06-07T02:18:35.216" v="1" actId="1076"/>
        <pc:sldMkLst>
          <pc:docMk/>
          <pc:sldMk cId="2358673602" sldId="273"/>
        </pc:sldMkLst>
        <pc:spChg chg="mod">
          <ac:chgData name="Thamsanqa Miya (217006534)" userId="S::217006534@stu.ukzn.ac.za::80111abf-a8f3-4315-b878-4b441df153d8" providerId="AD" clId="Web-{83112B46-C587-4D86-9415-265DCDE69627}" dt="2021-06-07T02:18:35.216" v="1" actId="1076"/>
          <ac:spMkLst>
            <pc:docMk/>
            <pc:sldMk cId="2358673602" sldId="273"/>
            <ac:spMk id="10" creationId="{D0B901A0-D895-4BC3-8896-B19EA3362D16}"/>
          </ac:spMkLst>
        </pc:spChg>
        <pc:spChg chg="mod">
          <ac:chgData name="Thamsanqa Miya (217006534)" userId="S::217006534@stu.ukzn.ac.za::80111abf-a8f3-4315-b878-4b441df153d8" providerId="AD" clId="Web-{83112B46-C587-4D86-9415-265DCDE69627}" dt="2021-06-07T02:18:31.403" v="0" actId="1076"/>
          <ac:spMkLst>
            <pc:docMk/>
            <pc:sldMk cId="2358673602" sldId="273"/>
            <ac:spMk id="20" creationId="{70D252C2-7228-4781-B272-4B2F57D96AFA}"/>
          </ac:spMkLst>
        </pc:spChg>
      </pc:sldChg>
      <pc:sldChg chg="addSp delSp modSp">
        <pc:chgData name="Thamsanqa Miya (217006534)" userId="S::217006534@stu.ukzn.ac.za::80111abf-a8f3-4315-b878-4b441df153d8" providerId="AD" clId="Web-{83112B46-C587-4D86-9415-265DCDE69627}" dt="2021-06-07T02:30:01.414" v="68" actId="1076"/>
        <pc:sldMkLst>
          <pc:docMk/>
          <pc:sldMk cId="4124382722" sldId="274"/>
        </pc:sldMkLst>
        <pc:spChg chg="mod">
          <ac:chgData name="Thamsanqa Miya (217006534)" userId="S::217006534@stu.ukzn.ac.za::80111abf-a8f3-4315-b878-4b441df153d8" providerId="AD" clId="Web-{83112B46-C587-4D86-9415-265DCDE69627}" dt="2021-06-07T02:22:56.329" v="46" actId="20577"/>
          <ac:spMkLst>
            <pc:docMk/>
            <pc:sldMk cId="4124382722" sldId="274"/>
            <ac:spMk id="2" creationId="{CBA3C7B7-57C5-41EF-AF91-CAE46C148FFE}"/>
          </ac:spMkLst>
        </pc:spChg>
        <pc:spChg chg="del">
          <ac:chgData name="Thamsanqa Miya (217006534)" userId="S::217006534@stu.ukzn.ac.za::80111abf-a8f3-4315-b878-4b441df153d8" providerId="AD" clId="Web-{83112B46-C587-4D86-9415-265DCDE69627}" dt="2021-06-07T02:25:57.989" v="47"/>
          <ac:spMkLst>
            <pc:docMk/>
            <pc:sldMk cId="4124382722" sldId="274"/>
            <ac:spMk id="7" creationId="{4C9F7D02-4B8B-4669-BF88-447F2600B387}"/>
          </ac:spMkLst>
        </pc:spChg>
        <pc:picChg chg="add mod ord">
          <ac:chgData name="Thamsanqa Miya (217006534)" userId="S::217006534@stu.ukzn.ac.za::80111abf-a8f3-4315-b878-4b441df153d8" providerId="AD" clId="Web-{83112B46-C587-4D86-9415-265DCDE69627}" dt="2021-06-07T02:30:01.414" v="68" actId="1076"/>
          <ac:picMkLst>
            <pc:docMk/>
            <pc:sldMk cId="4124382722" sldId="274"/>
            <ac:picMk id="3" creationId="{03AF5F8B-C66C-4583-AA8E-24D0209A024C}"/>
          </ac:picMkLst>
        </pc:picChg>
        <pc:picChg chg="add del mod">
          <ac:chgData name="Thamsanqa Miya (217006534)" userId="S::217006534@stu.ukzn.ac.za::80111abf-a8f3-4315-b878-4b441df153d8" providerId="AD" clId="Web-{83112B46-C587-4D86-9415-265DCDE69627}" dt="2021-06-07T02:26:44.677" v="50"/>
          <ac:picMkLst>
            <pc:docMk/>
            <pc:sldMk cId="4124382722" sldId="274"/>
            <ac:picMk id="4" creationId="{C97C2D74-8D77-4BF5-81D4-9C844719763F}"/>
          </ac:picMkLst>
        </pc:picChg>
        <pc:picChg chg="add mod">
          <ac:chgData name="Thamsanqa Miya (217006534)" userId="S::217006534@stu.ukzn.ac.za::80111abf-a8f3-4315-b878-4b441df153d8" providerId="AD" clId="Web-{83112B46-C587-4D86-9415-265DCDE69627}" dt="2021-06-07T02:29:51.977" v="66" actId="14100"/>
          <ac:picMkLst>
            <pc:docMk/>
            <pc:sldMk cId="4124382722" sldId="274"/>
            <ac:picMk id="6" creationId="{70DF5297-FCF4-492E-B30E-847CF5A0E841}"/>
          </ac:picMkLst>
        </pc:picChg>
      </pc:sldChg>
      <pc:sldChg chg="modSp">
        <pc:chgData name="Thamsanqa Miya (217006534)" userId="S::217006534@stu.ukzn.ac.za::80111abf-a8f3-4315-b878-4b441df153d8" providerId="AD" clId="Web-{83112B46-C587-4D86-9415-265DCDE69627}" dt="2021-06-07T02:20:04.248" v="10" actId="14100"/>
        <pc:sldMkLst>
          <pc:docMk/>
          <pc:sldMk cId="4224218091" sldId="276"/>
        </pc:sldMkLst>
        <pc:picChg chg="mod">
          <ac:chgData name="Thamsanqa Miya (217006534)" userId="S::217006534@stu.ukzn.ac.za::80111abf-a8f3-4315-b878-4b441df153d8" providerId="AD" clId="Web-{83112B46-C587-4D86-9415-265DCDE69627}" dt="2021-06-07T02:20:04.248" v="10" actId="14100"/>
          <ac:picMkLst>
            <pc:docMk/>
            <pc:sldMk cId="4224218091" sldId="276"/>
            <ac:picMk id="7" creationId="{082B0DBE-EDF8-45D1-A956-A6E406C4FD6C}"/>
          </ac:picMkLst>
        </pc:picChg>
      </pc:sldChg>
      <pc:sldChg chg="modSp">
        <pc:chgData name="Thamsanqa Miya (217006534)" userId="S::217006534@stu.ukzn.ac.za::80111abf-a8f3-4315-b878-4b441df153d8" providerId="AD" clId="Web-{83112B46-C587-4D86-9415-265DCDE69627}" dt="2021-06-07T02:19:23.607" v="3" actId="1076"/>
        <pc:sldMkLst>
          <pc:docMk/>
          <pc:sldMk cId="3189414920" sldId="277"/>
        </pc:sldMkLst>
        <pc:picChg chg="mod">
          <ac:chgData name="Thamsanqa Miya (217006534)" userId="S::217006534@stu.ukzn.ac.za::80111abf-a8f3-4315-b878-4b441df153d8" providerId="AD" clId="Web-{83112B46-C587-4D86-9415-265DCDE69627}" dt="2021-06-07T02:19:23.607" v="3" actId="1076"/>
          <ac:picMkLst>
            <pc:docMk/>
            <pc:sldMk cId="3189414920" sldId="277"/>
            <ac:picMk id="5" creationId="{7F23EC95-38DC-4AE6-84DE-D2459328D6C6}"/>
          </ac:picMkLst>
        </pc:picChg>
      </pc:sldChg>
      <pc:sldChg chg="del">
        <pc:chgData name="Thamsanqa Miya (217006534)" userId="S::217006534@stu.ukzn.ac.za::80111abf-a8f3-4315-b878-4b441df153d8" providerId="AD" clId="Web-{83112B46-C587-4D86-9415-265DCDE69627}" dt="2021-06-07T02:29:36.961" v="65"/>
        <pc:sldMkLst>
          <pc:docMk/>
          <pc:sldMk cId="2755920543" sldId="280"/>
        </pc:sldMkLst>
      </pc:sldChg>
    </pc:docChg>
  </pc:docChgLst>
  <pc:docChgLst>
    <pc:chgData name="Thamsanqa Miya (217006534)" userId="S::217006534@stu.ukzn.ac.za::80111abf-a8f3-4315-b878-4b441df153d8" providerId="AD" clId="Web-{1A9050EF-FD00-4C06-8BB6-2F8E7DE0382D}"/>
    <pc:docChg chg="addSld delSld modSld">
      <pc:chgData name="Thamsanqa Miya (217006534)" userId="S::217006534@stu.ukzn.ac.za::80111abf-a8f3-4315-b878-4b441df153d8" providerId="AD" clId="Web-{1A9050EF-FD00-4C06-8BB6-2F8E7DE0382D}" dt="2021-06-07T01:14:58.293" v="183" actId="20577"/>
      <pc:docMkLst>
        <pc:docMk/>
      </pc:docMkLst>
      <pc:sldChg chg="del">
        <pc:chgData name="Thamsanqa Miya (217006534)" userId="S::217006534@stu.ukzn.ac.za::80111abf-a8f3-4315-b878-4b441df153d8" providerId="AD" clId="Web-{1A9050EF-FD00-4C06-8BB6-2F8E7DE0382D}" dt="2021-06-07T01:09:14.488" v="105"/>
        <pc:sldMkLst>
          <pc:docMk/>
          <pc:sldMk cId="2361483522" sldId="264"/>
        </pc:sldMkLst>
      </pc:sldChg>
      <pc:sldChg chg="modSp">
        <pc:chgData name="Thamsanqa Miya (217006534)" userId="S::217006534@stu.ukzn.ac.za::80111abf-a8f3-4315-b878-4b441df153d8" providerId="AD" clId="Web-{1A9050EF-FD00-4C06-8BB6-2F8E7DE0382D}" dt="2021-06-07T01:12:38.758" v="132" actId="20577"/>
        <pc:sldMkLst>
          <pc:docMk/>
          <pc:sldMk cId="741868803" sldId="266"/>
        </pc:sldMkLst>
        <pc:spChg chg="mod">
          <ac:chgData name="Thamsanqa Miya (217006534)" userId="S::217006534@stu.ukzn.ac.za::80111abf-a8f3-4315-b878-4b441df153d8" providerId="AD" clId="Web-{1A9050EF-FD00-4C06-8BB6-2F8E7DE0382D}" dt="2021-06-07T01:12:38.758" v="132" actId="20577"/>
          <ac:spMkLst>
            <pc:docMk/>
            <pc:sldMk cId="741868803" sldId="266"/>
            <ac:spMk id="2" creationId="{CBA3C7B7-57C5-41EF-AF91-CAE46C148FFE}"/>
          </ac:spMkLst>
        </pc:spChg>
      </pc:sldChg>
      <pc:sldChg chg="modSp">
        <pc:chgData name="Thamsanqa Miya (217006534)" userId="S::217006534@stu.ukzn.ac.za::80111abf-a8f3-4315-b878-4b441df153d8" providerId="AD" clId="Web-{1A9050EF-FD00-4C06-8BB6-2F8E7DE0382D}" dt="2021-06-07T01:13:37.510" v="144" actId="20577"/>
        <pc:sldMkLst>
          <pc:docMk/>
          <pc:sldMk cId="2923606045" sldId="267"/>
        </pc:sldMkLst>
        <pc:spChg chg="mod">
          <ac:chgData name="Thamsanqa Miya (217006534)" userId="S::217006534@stu.ukzn.ac.za::80111abf-a8f3-4315-b878-4b441df153d8" providerId="AD" clId="Web-{1A9050EF-FD00-4C06-8BB6-2F8E7DE0382D}" dt="2021-06-07T01:13:37.510" v="144" actId="20577"/>
          <ac:spMkLst>
            <pc:docMk/>
            <pc:sldMk cId="2923606045" sldId="267"/>
            <ac:spMk id="2" creationId="{CBA3C7B7-57C5-41EF-AF91-CAE46C148FFE}"/>
          </ac:spMkLst>
        </pc:spChg>
        <pc:picChg chg="mod">
          <ac:chgData name="Thamsanqa Miya (217006534)" userId="S::217006534@stu.ukzn.ac.za::80111abf-a8f3-4315-b878-4b441df153d8" providerId="AD" clId="Web-{1A9050EF-FD00-4C06-8BB6-2F8E7DE0382D}" dt="2021-06-07T01:11:26.819" v="112" actId="1076"/>
          <ac:picMkLst>
            <pc:docMk/>
            <pc:sldMk cId="2923606045" sldId="267"/>
            <ac:picMk id="7" creationId="{93B0774F-8B7F-4C67-A6A2-60FB4CB6F551}"/>
          </ac:picMkLst>
        </pc:picChg>
      </pc:sldChg>
      <pc:sldChg chg="modSp">
        <pc:chgData name="Thamsanqa Miya (217006534)" userId="S::217006534@stu.ukzn.ac.za::80111abf-a8f3-4315-b878-4b441df153d8" providerId="AD" clId="Web-{1A9050EF-FD00-4C06-8BB6-2F8E7DE0382D}" dt="2021-06-07T01:14:32.495" v="169" actId="20577"/>
        <pc:sldMkLst>
          <pc:docMk/>
          <pc:sldMk cId="3006427354" sldId="268"/>
        </pc:sldMkLst>
        <pc:spChg chg="mod">
          <ac:chgData name="Thamsanqa Miya (217006534)" userId="S::217006534@stu.ukzn.ac.za::80111abf-a8f3-4315-b878-4b441df153d8" providerId="AD" clId="Web-{1A9050EF-FD00-4C06-8BB6-2F8E7DE0382D}" dt="2021-06-07T01:14:32.495" v="169" actId="20577"/>
          <ac:spMkLst>
            <pc:docMk/>
            <pc:sldMk cId="3006427354" sldId="268"/>
            <ac:spMk id="2" creationId="{CBA3C7B7-57C5-41EF-AF91-CAE46C148FFE}"/>
          </ac:spMkLst>
        </pc:spChg>
        <pc:picChg chg="mod">
          <ac:chgData name="Thamsanqa Miya (217006534)" userId="S::217006534@stu.ukzn.ac.za::80111abf-a8f3-4315-b878-4b441df153d8" providerId="AD" clId="Web-{1A9050EF-FD00-4C06-8BB6-2F8E7DE0382D}" dt="2021-06-07T01:11:31.804" v="113" actId="1076"/>
          <ac:picMkLst>
            <pc:docMk/>
            <pc:sldMk cId="3006427354" sldId="268"/>
            <ac:picMk id="6" creationId="{99906221-9F0E-43BF-A3E3-B5B607E162B7}"/>
          </ac:picMkLst>
        </pc:picChg>
      </pc:sldChg>
      <pc:sldChg chg="modSp">
        <pc:chgData name="Thamsanqa Miya (217006534)" userId="S::217006534@stu.ukzn.ac.za::80111abf-a8f3-4315-b878-4b441df153d8" providerId="AD" clId="Web-{1A9050EF-FD00-4C06-8BB6-2F8E7DE0382D}" dt="2021-06-07T01:14:58.293" v="183" actId="20577"/>
        <pc:sldMkLst>
          <pc:docMk/>
          <pc:sldMk cId="1193738954" sldId="269"/>
        </pc:sldMkLst>
        <pc:spChg chg="mod">
          <ac:chgData name="Thamsanqa Miya (217006534)" userId="S::217006534@stu.ukzn.ac.za::80111abf-a8f3-4315-b878-4b441df153d8" providerId="AD" clId="Web-{1A9050EF-FD00-4C06-8BB6-2F8E7DE0382D}" dt="2021-06-07T01:14:58.293" v="183" actId="20577"/>
          <ac:spMkLst>
            <pc:docMk/>
            <pc:sldMk cId="1193738954" sldId="269"/>
            <ac:spMk id="2" creationId="{CBA3C7B7-57C5-41EF-AF91-CAE46C148FFE}"/>
          </ac:spMkLst>
        </pc:spChg>
        <pc:picChg chg="mod">
          <ac:chgData name="Thamsanqa Miya (217006534)" userId="S::217006534@stu.ukzn.ac.za::80111abf-a8f3-4315-b878-4b441df153d8" providerId="AD" clId="Web-{1A9050EF-FD00-4C06-8BB6-2F8E7DE0382D}" dt="2021-06-07T01:11:35.851" v="114" actId="1076"/>
          <ac:picMkLst>
            <pc:docMk/>
            <pc:sldMk cId="1193738954" sldId="269"/>
            <ac:picMk id="7" creationId="{BF9A803B-FC87-461C-9F05-A85A950FB99B}"/>
          </ac:picMkLst>
        </pc:picChg>
      </pc:sldChg>
      <pc:sldChg chg="addSp delSp modSp add replId">
        <pc:chgData name="Thamsanqa Miya (217006534)" userId="S::217006534@stu.ukzn.ac.za::80111abf-a8f3-4315-b878-4b441df153d8" providerId="AD" clId="Web-{1A9050EF-FD00-4C06-8BB6-2F8E7DE0382D}" dt="2021-06-07T01:11:00.912" v="111" actId="1076"/>
        <pc:sldMkLst>
          <pc:docMk/>
          <pc:sldMk cId="2358673602" sldId="273"/>
        </pc:sldMkLst>
        <pc:spChg chg="mod">
          <ac:chgData name="Thamsanqa Miya (217006534)" userId="S::217006534@stu.ukzn.ac.za::80111abf-a8f3-4315-b878-4b441df153d8" providerId="AD" clId="Web-{1A9050EF-FD00-4C06-8BB6-2F8E7DE0382D}" dt="2021-06-07T01:03:55.433" v="45" actId="20577"/>
          <ac:spMkLst>
            <pc:docMk/>
            <pc:sldMk cId="2358673602" sldId="273"/>
            <ac:spMk id="2" creationId="{CBA3C7B7-57C5-41EF-AF91-CAE46C148FFE}"/>
          </ac:spMkLst>
        </pc:spChg>
        <pc:spChg chg="add del">
          <ac:chgData name="Thamsanqa Miya (217006534)" userId="S::217006534@stu.ukzn.ac.za::80111abf-a8f3-4315-b878-4b441df153d8" providerId="AD" clId="Web-{1A9050EF-FD00-4C06-8BB6-2F8E7DE0382D}" dt="2021-06-07T01:04:24.293" v="51"/>
          <ac:spMkLst>
            <pc:docMk/>
            <pc:sldMk cId="2358673602" sldId="273"/>
            <ac:spMk id="7" creationId="{23429338-53C8-46B8-9789-F43C80395F0C}"/>
          </ac:spMkLst>
        </pc:spChg>
        <pc:spChg chg="add del mod">
          <ac:chgData name="Thamsanqa Miya (217006534)" userId="S::217006534@stu.ukzn.ac.za::80111abf-a8f3-4315-b878-4b441df153d8" providerId="AD" clId="Web-{1A9050EF-FD00-4C06-8BB6-2F8E7DE0382D}" dt="2021-06-07T01:06:15.343" v="67" actId="20577"/>
          <ac:spMkLst>
            <pc:docMk/>
            <pc:sldMk cId="2358673602" sldId="273"/>
            <ac:spMk id="8" creationId="{4174D129-B39C-45AF-A49F-54C0496DECF6}"/>
          </ac:spMkLst>
        </pc:spChg>
        <pc:spChg chg="add mod">
          <ac:chgData name="Thamsanqa Miya (217006534)" userId="S::217006534@stu.ukzn.ac.za::80111abf-a8f3-4315-b878-4b441df153d8" providerId="AD" clId="Web-{1A9050EF-FD00-4C06-8BB6-2F8E7DE0382D}" dt="2021-06-07T01:11:00.912" v="111" actId="1076"/>
          <ac:spMkLst>
            <pc:docMk/>
            <pc:sldMk cId="2358673602" sldId="273"/>
            <ac:spMk id="10" creationId="{D0B901A0-D895-4BC3-8896-B19EA3362D16}"/>
          </ac:spMkLst>
        </pc:spChg>
        <pc:spChg chg="add mod">
          <ac:chgData name="Thamsanqa Miya (217006534)" userId="S::217006534@stu.ukzn.ac.za::80111abf-a8f3-4315-b878-4b441df153d8" providerId="AD" clId="Web-{1A9050EF-FD00-4C06-8BB6-2F8E7DE0382D}" dt="2021-06-07T01:10:54.850" v="110" actId="1076"/>
          <ac:spMkLst>
            <pc:docMk/>
            <pc:sldMk cId="2358673602" sldId="273"/>
            <ac:spMk id="11" creationId="{4AAD9B5A-CD24-4B97-B537-895BCC6E6615}"/>
          </ac:spMkLst>
        </pc:spChg>
        <pc:spChg chg="add mod">
          <ac:chgData name="Thamsanqa Miya (217006534)" userId="S::217006534@stu.ukzn.ac.za::80111abf-a8f3-4315-b878-4b441df153d8" providerId="AD" clId="Web-{1A9050EF-FD00-4C06-8BB6-2F8E7DE0382D}" dt="2021-06-07T01:09:27.910" v="107" actId="1076"/>
          <ac:spMkLst>
            <pc:docMk/>
            <pc:sldMk cId="2358673602" sldId="273"/>
            <ac:spMk id="19" creationId="{7912B418-B223-46E2-8CF3-3C32C7D500B8}"/>
          </ac:spMkLst>
        </pc:spChg>
        <pc:spChg chg="add mod">
          <ac:chgData name="Thamsanqa Miya (217006534)" userId="S::217006534@stu.ukzn.ac.za::80111abf-a8f3-4315-b878-4b441df153d8" providerId="AD" clId="Web-{1A9050EF-FD00-4C06-8BB6-2F8E7DE0382D}" dt="2021-06-07T01:09:31.254" v="108" actId="1076"/>
          <ac:spMkLst>
            <pc:docMk/>
            <pc:sldMk cId="2358673602" sldId="273"/>
            <ac:spMk id="20" creationId="{70D252C2-7228-4781-B272-4B2F57D96AFA}"/>
          </ac:spMkLst>
        </pc:spChg>
        <pc:spChg chg="del">
          <ac:chgData name="Thamsanqa Miya (217006534)" userId="S::217006534@stu.ukzn.ac.za::80111abf-a8f3-4315-b878-4b441df153d8" providerId="AD" clId="Web-{1A9050EF-FD00-4C06-8BB6-2F8E7DE0382D}" dt="2021-06-07T01:02:55.619" v="1"/>
          <ac:spMkLst>
            <pc:docMk/>
            <pc:sldMk cId="2358673602" sldId="273"/>
            <ac:spMk id="73" creationId="{EFE6CFD5-509D-42EE-82A6-1E376C36505C}"/>
          </ac:spMkLst>
        </pc:spChg>
        <pc:spChg chg="del">
          <ac:chgData name="Thamsanqa Miya (217006534)" userId="S::217006534@stu.ukzn.ac.za::80111abf-a8f3-4315-b878-4b441df153d8" providerId="AD" clId="Web-{1A9050EF-FD00-4C06-8BB6-2F8E7DE0382D}" dt="2021-06-07T01:02:55.619" v="1"/>
          <ac:spMkLst>
            <pc:docMk/>
            <pc:sldMk cId="2358673602" sldId="273"/>
            <ac:spMk id="75" creationId="{70A48D59-8581-41F7-B529-F4617FE07A9A}"/>
          </ac:spMkLst>
        </pc:spChg>
        <pc:spChg chg="add del">
          <ac:chgData name="Thamsanqa Miya (217006534)" userId="S::217006534@stu.ukzn.ac.za::80111abf-a8f3-4315-b878-4b441df153d8" providerId="AD" clId="Web-{1A9050EF-FD00-4C06-8BB6-2F8E7DE0382D}" dt="2021-06-07T01:04:06.121" v="46"/>
          <ac:spMkLst>
            <pc:docMk/>
            <pc:sldMk cId="2358673602" sldId="273"/>
            <ac:spMk id="81" creationId="{2BA1B8E8-34EA-49B2-A1FE-A454876FAAA2}"/>
          </ac:spMkLst>
        </pc:spChg>
        <pc:spChg chg="add">
          <ac:chgData name="Thamsanqa Miya (217006534)" userId="S::217006534@stu.ukzn.ac.za::80111abf-a8f3-4315-b878-4b441df153d8" providerId="AD" clId="Web-{1A9050EF-FD00-4C06-8BB6-2F8E7DE0382D}" dt="2021-06-07T01:02:55.619" v="1"/>
          <ac:spMkLst>
            <pc:docMk/>
            <pc:sldMk cId="2358673602" sldId="273"/>
            <ac:spMk id="84" creationId="{620FDFD2-19AF-4124-A49A-BAC0929B1300}"/>
          </ac:spMkLst>
        </pc:spChg>
        <pc:grpChg chg="add">
          <ac:chgData name="Thamsanqa Miya (217006534)" userId="S::217006534@stu.ukzn.ac.za::80111abf-a8f3-4315-b878-4b441df153d8" providerId="AD" clId="Web-{1A9050EF-FD00-4C06-8BB6-2F8E7DE0382D}" dt="2021-06-07T01:02:55.619" v="1"/>
          <ac:grpSpMkLst>
            <pc:docMk/>
            <pc:sldMk cId="2358673602" sldId="273"/>
            <ac:grpSpMk id="86" creationId="{7F6F6FC6-9A5F-4E14-8105-15D94914A798}"/>
          </ac:grpSpMkLst>
        </pc:grpChg>
        <pc:graphicFrameChg chg="add del">
          <ac:chgData name="Thamsanqa Miya (217006534)" userId="S::217006534@stu.ukzn.ac.za::80111abf-a8f3-4315-b878-4b441df153d8" providerId="AD" clId="Web-{1A9050EF-FD00-4C06-8BB6-2F8E7DE0382D}" dt="2021-06-07T01:05:37.389" v="60"/>
          <ac:graphicFrameMkLst>
            <pc:docMk/>
            <pc:sldMk cId="2358673602" sldId="273"/>
            <ac:graphicFrameMk id="9" creationId="{5B2B4DA0-7400-421F-AA97-0A493451067D}"/>
          </ac:graphicFrameMkLst>
        </pc:graphicFrameChg>
        <pc:picChg chg="del mod ord">
          <ac:chgData name="Thamsanqa Miya (217006534)" userId="S::217006534@stu.ukzn.ac.za::80111abf-a8f3-4315-b878-4b441df153d8" providerId="AD" clId="Web-{1A9050EF-FD00-4C06-8BB6-2F8E7DE0382D}" dt="2021-06-07T01:03:10.963" v="4"/>
          <ac:picMkLst>
            <pc:docMk/>
            <pc:sldMk cId="2358673602" sldId="273"/>
            <ac:picMk id="3" creationId="{1FA8AEDC-CD65-45FF-BADE-F89DBF3DED76}"/>
          </ac:picMkLst>
        </pc:picChg>
        <pc:picChg chg="del mod">
          <ac:chgData name="Thamsanqa Miya (217006534)" userId="S::217006534@stu.ukzn.ac.za::80111abf-a8f3-4315-b878-4b441df153d8" providerId="AD" clId="Web-{1A9050EF-FD00-4C06-8BB6-2F8E7DE0382D}" dt="2021-06-07T01:03:06.323" v="2"/>
          <ac:picMkLst>
            <pc:docMk/>
            <pc:sldMk cId="2358673602" sldId="273"/>
            <ac:picMk id="4" creationId="{52845516-853E-46C2-AAC7-B005852F56ED}"/>
          </ac:picMkLst>
        </pc:picChg>
        <pc:picChg chg="mod ord">
          <ac:chgData name="Thamsanqa Miya (217006534)" userId="S::217006534@stu.ukzn.ac.za::80111abf-a8f3-4315-b878-4b441df153d8" providerId="AD" clId="Web-{1A9050EF-FD00-4C06-8BB6-2F8E7DE0382D}" dt="2021-06-07T01:02:55.619" v="1"/>
          <ac:picMkLst>
            <pc:docMk/>
            <pc:sldMk cId="2358673602" sldId="273"/>
            <ac:picMk id="5" creationId="{EBA812B7-3A0E-425A-9FA1-39BF67B0A17F}"/>
          </ac:picMkLst>
        </pc:picChg>
        <pc:picChg chg="add mod ord">
          <ac:chgData name="Thamsanqa Miya (217006534)" userId="S::217006534@stu.ukzn.ac.za::80111abf-a8f3-4315-b878-4b441df153d8" providerId="AD" clId="Web-{1A9050EF-FD00-4C06-8BB6-2F8E7DE0382D}" dt="2021-06-07T01:09:23.957" v="106" actId="1076"/>
          <ac:picMkLst>
            <pc:docMk/>
            <pc:sldMk cId="2358673602" sldId="273"/>
            <ac:picMk id="6" creationId="{79D85E4A-6CF0-4B62-8994-2B0317CAC9ED}"/>
          </ac:picMkLst>
        </pc:picChg>
        <pc:cxnChg chg="del">
          <ac:chgData name="Thamsanqa Miya (217006534)" userId="S::217006534@stu.ukzn.ac.za::80111abf-a8f3-4315-b878-4b441df153d8" providerId="AD" clId="Web-{1A9050EF-FD00-4C06-8BB6-2F8E7DE0382D}" dt="2021-06-07T01:02:55.619" v="1"/>
          <ac:cxnSpMkLst>
            <pc:docMk/>
            <pc:sldMk cId="2358673602" sldId="273"/>
            <ac:cxnSpMk id="77" creationId="{967F2066-0253-4771-A5F6-68111E1FE832}"/>
          </ac:cxnSpMkLst>
        </pc:cxnChg>
      </pc:sldChg>
    </pc:docChg>
  </pc:docChgLst>
  <pc:docChgLst>
    <pc:chgData name="Shaylen Ukbush (218053178)" userId="S::218053178@stu.ukzn.ac.za::c7319b7a-63ab-4518-a559-c12dfb58209d" providerId="AD" clId="Web-{363D088E-7653-489F-A45F-EA3E674BA593}"/>
    <pc:docChg chg="modSld">
      <pc:chgData name="Shaylen Ukbush (218053178)" userId="S::218053178@stu.ukzn.ac.za::c7319b7a-63ab-4518-a559-c12dfb58209d" providerId="AD" clId="Web-{363D088E-7653-489F-A45F-EA3E674BA593}" dt="2021-06-08T18:20:28.947" v="5" actId="1076"/>
      <pc:docMkLst>
        <pc:docMk/>
      </pc:docMkLst>
      <pc:sldChg chg="addSp modSp modMedia addAnim">
        <pc:chgData name="Shaylen Ukbush (218053178)" userId="S::218053178@stu.ukzn.ac.za::c7319b7a-63ab-4518-a559-c12dfb58209d" providerId="AD" clId="Web-{363D088E-7653-489F-A45F-EA3E674BA593}" dt="2021-06-08T18:19:41.227" v="3" actId="1076"/>
        <pc:sldMkLst>
          <pc:docMk/>
          <pc:sldMk cId="3552595269" sldId="285"/>
        </pc:sldMkLst>
        <pc:picChg chg="add mod">
          <ac:chgData name="Shaylen Ukbush (218053178)" userId="S::218053178@stu.ukzn.ac.za::c7319b7a-63ab-4518-a559-c12dfb58209d" providerId="AD" clId="Web-{363D088E-7653-489F-A45F-EA3E674BA593}" dt="2021-06-08T18:19:41.227" v="3" actId="1076"/>
          <ac:picMkLst>
            <pc:docMk/>
            <pc:sldMk cId="3552595269" sldId="285"/>
            <ac:picMk id="3" creationId="{3D61BA39-1516-4E51-80C0-4D6CF6C7EFB9}"/>
          </ac:picMkLst>
        </pc:picChg>
      </pc:sldChg>
      <pc:sldChg chg="addSp modSp modMedia addAnim">
        <pc:chgData name="Shaylen Ukbush (218053178)" userId="S::218053178@stu.ukzn.ac.za::c7319b7a-63ab-4518-a559-c12dfb58209d" providerId="AD" clId="Web-{363D088E-7653-489F-A45F-EA3E674BA593}" dt="2021-06-08T18:20:28.947" v="5" actId="1076"/>
        <pc:sldMkLst>
          <pc:docMk/>
          <pc:sldMk cId="1317394512" sldId="286"/>
        </pc:sldMkLst>
        <pc:picChg chg="add mod">
          <ac:chgData name="Shaylen Ukbush (218053178)" userId="S::218053178@stu.ukzn.ac.za::c7319b7a-63ab-4518-a559-c12dfb58209d" providerId="AD" clId="Web-{363D088E-7653-489F-A45F-EA3E674BA593}" dt="2021-06-08T18:20:28.947" v="5" actId="1076"/>
          <ac:picMkLst>
            <pc:docMk/>
            <pc:sldMk cId="1317394512" sldId="286"/>
            <ac:picMk id="3" creationId="{6D8EB0EC-165F-4F09-AFC0-12108336E4D0}"/>
          </ac:picMkLst>
        </pc:picChg>
      </pc:sldChg>
      <pc:sldChg chg="addSp modSp modMedia addAnim">
        <pc:chgData name="Shaylen Ukbush (218053178)" userId="S::218053178@stu.ukzn.ac.za::c7319b7a-63ab-4518-a559-c12dfb58209d" providerId="AD" clId="Web-{363D088E-7653-489F-A45F-EA3E674BA593}" dt="2021-06-08T18:18:51.757" v="1" actId="1076"/>
        <pc:sldMkLst>
          <pc:docMk/>
          <pc:sldMk cId="3395905812" sldId="287"/>
        </pc:sldMkLst>
        <pc:picChg chg="add mod">
          <ac:chgData name="Shaylen Ukbush (218053178)" userId="S::218053178@stu.ukzn.ac.za::c7319b7a-63ab-4518-a559-c12dfb58209d" providerId="AD" clId="Web-{363D088E-7653-489F-A45F-EA3E674BA593}" dt="2021-06-08T18:18:51.757" v="1" actId="1076"/>
          <ac:picMkLst>
            <pc:docMk/>
            <pc:sldMk cId="3395905812" sldId="287"/>
            <ac:picMk id="3" creationId="{5165A462-AAD8-478A-B530-3ADAB2ACB1A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1183B-00A8-4B5D-8C85-1E6388404C8C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2D2BE87-38D2-4613-A367-0051A859ACA5}">
      <dgm:prSet/>
      <dgm:spPr/>
      <dgm:t>
        <a:bodyPr/>
        <a:lstStyle/>
        <a:p>
          <a:r>
            <a:rPr lang="en-US"/>
            <a:t>Lorenzo Munisami</a:t>
          </a:r>
        </a:p>
      </dgm:t>
    </dgm:pt>
    <dgm:pt modelId="{C621E369-117C-4EFF-BADE-4CA2430B7305}" type="parTrans" cxnId="{CBC65CE6-5ADE-4BE1-B63F-6780A360E790}">
      <dgm:prSet/>
      <dgm:spPr/>
      <dgm:t>
        <a:bodyPr/>
        <a:lstStyle/>
        <a:p>
          <a:endParaRPr lang="en-US"/>
        </a:p>
      </dgm:t>
    </dgm:pt>
    <dgm:pt modelId="{6F93C3A5-164F-4CE2-8C4B-64BB3C15196D}" type="sibTrans" cxnId="{CBC65CE6-5ADE-4BE1-B63F-6780A360E790}">
      <dgm:prSet/>
      <dgm:spPr/>
      <dgm:t>
        <a:bodyPr/>
        <a:lstStyle/>
        <a:p>
          <a:endParaRPr lang="en-US"/>
        </a:p>
      </dgm:t>
    </dgm:pt>
    <dgm:pt modelId="{4A4A93D0-83E8-4D2E-99ED-4F22F34C46FF}">
      <dgm:prSet/>
      <dgm:spPr/>
      <dgm:t>
        <a:bodyPr/>
        <a:lstStyle/>
        <a:p>
          <a:pPr rtl="0"/>
          <a:r>
            <a:rPr lang="en-US" err="1"/>
            <a:t>Thamsanqa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Miya</a:t>
          </a:r>
          <a:endParaRPr lang="en-US"/>
        </a:p>
      </dgm:t>
    </dgm:pt>
    <dgm:pt modelId="{B35EF8FE-E25E-4DA3-9A3F-AD305FF3FC32}" type="parTrans" cxnId="{571C2114-A13F-49B3-9282-693AC4662BE7}">
      <dgm:prSet/>
      <dgm:spPr/>
      <dgm:t>
        <a:bodyPr/>
        <a:lstStyle/>
        <a:p>
          <a:endParaRPr lang="en-US"/>
        </a:p>
      </dgm:t>
    </dgm:pt>
    <dgm:pt modelId="{2619B9EF-7E44-4726-ACC4-AAE8FAB5BB45}" type="sibTrans" cxnId="{571C2114-A13F-49B3-9282-693AC4662BE7}">
      <dgm:prSet/>
      <dgm:spPr/>
      <dgm:t>
        <a:bodyPr/>
        <a:lstStyle/>
        <a:p>
          <a:endParaRPr lang="en-US"/>
        </a:p>
      </dgm:t>
    </dgm:pt>
    <dgm:pt modelId="{0391FFE2-3EE1-4ED0-9447-927403B0639B}">
      <dgm:prSet/>
      <dgm:spPr/>
      <dgm:t>
        <a:bodyPr/>
        <a:lstStyle/>
        <a:p>
          <a:r>
            <a:rPr lang="en-US"/>
            <a:t>Michael </a:t>
          </a:r>
          <a:r>
            <a:rPr lang="en-US" err="1"/>
            <a:t>Lamula</a:t>
          </a:r>
          <a:endParaRPr lang="en-US"/>
        </a:p>
      </dgm:t>
    </dgm:pt>
    <dgm:pt modelId="{B6E94E39-ABF8-477E-AB0E-F89DE8BE27E3}" type="parTrans" cxnId="{10B0935D-E178-4A48-A8F2-A309516A2A15}">
      <dgm:prSet/>
      <dgm:spPr/>
      <dgm:t>
        <a:bodyPr/>
        <a:lstStyle/>
        <a:p>
          <a:endParaRPr lang="en-US"/>
        </a:p>
      </dgm:t>
    </dgm:pt>
    <dgm:pt modelId="{4759E169-9200-4104-B80D-E6A9EBF7C28F}" type="sibTrans" cxnId="{10B0935D-E178-4A48-A8F2-A309516A2A15}">
      <dgm:prSet/>
      <dgm:spPr/>
      <dgm:t>
        <a:bodyPr/>
        <a:lstStyle/>
        <a:p>
          <a:endParaRPr lang="en-US"/>
        </a:p>
      </dgm:t>
    </dgm:pt>
    <dgm:pt modelId="{4C0449BA-1C34-4C8E-9471-E853D2E21704}">
      <dgm:prSet/>
      <dgm:spPr/>
      <dgm:t>
        <a:bodyPr/>
        <a:lstStyle/>
        <a:p>
          <a:r>
            <a:rPr lang="en-US"/>
            <a:t>217037162</a:t>
          </a:r>
        </a:p>
      </dgm:t>
    </dgm:pt>
    <dgm:pt modelId="{B20D26B9-A77B-472F-ACC4-9394C40B9BFE}" type="parTrans" cxnId="{C01D6864-006B-4502-A11B-DD93691D4616}">
      <dgm:prSet/>
      <dgm:spPr/>
      <dgm:t>
        <a:bodyPr/>
        <a:lstStyle/>
        <a:p>
          <a:endParaRPr lang="en-US"/>
        </a:p>
      </dgm:t>
    </dgm:pt>
    <dgm:pt modelId="{91AF1548-3267-41C7-B036-6EEAC1D3636D}" type="sibTrans" cxnId="{C01D6864-006B-4502-A11B-DD93691D4616}">
      <dgm:prSet/>
      <dgm:spPr/>
      <dgm:t>
        <a:bodyPr/>
        <a:lstStyle/>
        <a:p>
          <a:endParaRPr lang="en-US"/>
        </a:p>
      </dgm:t>
    </dgm:pt>
    <dgm:pt modelId="{9515C1DB-31D6-4A7C-A809-227CB4BCE86F}">
      <dgm:prSet/>
      <dgm:spPr/>
      <dgm:t>
        <a:bodyPr/>
        <a:lstStyle/>
        <a:p>
          <a:pPr rtl="0"/>
          <a:r>
            <a:rPr lang="en-US"/>
            <a:t>217006534</a:t>
          </a:r>
        </a:p>
      </dgm:t>
    </dgm:pt>
    <dgm:pt modelId="{05E2715F-E2DE-4351-B65C-C402216DCDF3}" type="parTrans" cxnId="{08F862E4-0BC6-43AE-9BC0-6A293C856C14}">
      <dgm:prSet/>
      <dgm:spPr/>
      <dgm:t>
        <a:bodyPr/>
        <a:lstStyle/>
        <a:p>
          <a:endParaRPr lang="en-US"/>
        </a:p>
      </dgm:t>
    </dgm:pt>
    <dgm:pt modelId="{1E9707A2-713A-46FE-A766-E785C8BFAC03}" type="sibTrans" cxnId="{08F862E4-0BC6-43AE-9BC0-6A293C856C14}">
      <dgm:prSet/>
      <dgm:spPr/>
      <dgm:t>
        <a:bodyPr/>
        <a:lstStyle/>
        <a:p>
          <a:endParaRPr lang="en-US"/>
        </a:p>
      </dgm:t>
    </dgm:pt>
    <dgm:pt modelId="{378322DA-3AEC-40A4-833C-6C8E29C55BCD}">
      <dgm:prSet/>
      <dgm:spPr/>
      <dgm:t>
        <a:bodyPr/>
        <a:lstStyle/>
        <a:p>
          <a:r>
            <a:rPr lang="en-US"/>
            <a:t>217032601</a:t>
          </a:r>
        </a:p>
      </dgm:t>
    </dgm:pt>
    <dgm:pt modelId="{E2D2E652-317E-43C9-809D-7EC453F99AB1}" type="parTrans" cxnId="{F4F3FBF8-C77E-4FD7-8388-7FCDDC026204}">
      <dgm:prSet/>
      <dgm:spPr/>
      <dgm:t>
        <a:bodyPr/>
        <a:lstStyle/>
        <a:p>
          <a:endParaRPr lang="en-US"/>
        </a:p>
      </dgm:t>
    </dgm:pt>
    <dgm:pt modelId="{B087AA52-968A-429E-8364-70DADBF80C2E}" type="sibTrans" cxnId="{F4F3FBF8-C77E-4FD7-8388-7FCDDC026204}">
      <dgm:prSet/>
      <dgm:spPr/>
      <dgm:t>
        <a:bodyPr/>
        <a:lstStyle/>
        <a:p>
          <a:endParaRPr lang="en-US"/>
        </a:p>
      </dgm:t>
    </dgm:pt>
    <dgm:pt modelId="{3E7F0BD5-52EF-4672-991B-676602E8E2CE}" type="pres">
      <dgm:prSet presAssocID="{9501183B-00A8-4B5D-8C85-1E6388404C8C}" presName="linear" presStyleCnt="0">
        <dgm:presLayoutVars>
          <dgm:dir/>
          <dgm:animLvl val="lvl"/>
          <dgm:resizeHandles val="exact"/>
        </dgm:presLayoutVars>
      </dgm:prSet>
      <dgm:spPr/>
    </dgm:pt>
    <dgm:pt modelId="{4E0041E7-FB02-4BA4-9E98-89AA7446C6B1}" type="pres">
      <dgm:prSet presAssocID="{92D2BE87-38D2-4613-A367-0051A859ACA5}" presName="parentLin" presStyleCnt="0"/>
      <dgm:spPr/>
    </dgm:pt>
    <dgm:pt modelId="{1AAB4C0A-36E0-4C43-BCB3-398BB4CC9C13}" type="pres">
      <dgm:prSet presAssocID="{92D2BE87-38D2-4613-A367-0051A859ACA5}" presName="parentLeftMargin" presStyleLbl="node1" presStyleIdx="0" presStyleCnt="3"/>
      <dgm:spPr/>
    </dgm:pt>
    <dgm:pt modelId="{347BB1CD-C069-43DC-89F1-F8CA6FFEFC79}" type="pres">
      <dgm:prSet presAssocID="{92D2BE87-38D2-4613-A367-0051A859ACA5}" presName="parentText" presStyleLbl="node1" presStyleIdx="0" presStyleCnt="3" custLinFactNeighborX="52136" custLinFactNeighborY="-8291">
        <dgm:presLayoutVars>
          <dgm:chMax val="0"/>
          <dgm:bulletEnabled val="1"/>
        </dgm:presLayoutVars>
      </dgm:prSet>
      <dgm:spPr/>
    </dgm:pt>
    <dgm:pt modelId="{FACE76F6-4E1D-404F-ABA0-0E55ECACCDB1}" type="pres">
      <dgm:prSet presAssocID="{92D2BE87-38D2-4613-A367-0051A859ACA5}" presName="negativeSpace" presStyleCnt="0"/>
      <dgm:spPr/>
    </dgm:pt>
    <dgm:pt modelId="{71D893EC-952B-4CF1-AF8D-A0781ED91D55}" type="pres">
      <dgm:prSet presAssocID="{92D2BE87-38D2-4613-A367-0051A859ACA5}" presName="childText" presStyleLbl="conFgAcc1" presStyleIdx="0" presStyleCnt="3">
        <dgm:presLayoutVars>
          <dgm:bulletEnabled val="1"/>
        </dgm:presLayoutVars>
      </dgm:prSet>
      <dgm:spPr/>
    </dgm:pt>
    <dgm:pt modelId="{2E470588-05F2-43B3-92E5-EB44A574860F}" type="pres">
      <dgm:prSet presAssocID="{6F93C3A5-164F-4CE2-8C4B-64BB3C15196D}" presName="spaceBetweenRectangles" presStyleCnt="0"/>
      <dgm:spPr/>
    </dgm:pt>
    <dgm:pt modelId="{154CA722-ABED-4765-824F-4C4639F9BC44}" type="pres">
      <dgm:prSet presAssocID="{4A4A93D0-83E8-4D2E-99ED-4F22F34C46FF}" presName="parentLin" presStyleCnt="0"/>
      <dgm:spPr/>
    </dgm:pt>
    <dgm:pt modelId="{F876E093-2A59-4A57-A814-2B975A9789DD}" type="pres">
      <dgm:prSet presAssocID="{4A4A93D0-83E8-4D2E-99ED-4F22F34C46FF}" presName="parentLeftMargin" presStyleLbl="node1" presStyleIdx="0" presStyleCnt="3"/>
      <dgm:spPr/>
    </dgm:pt>
    <dgm:pt modelId="{358D820E-64CD-44F4-BC96-198369F4F734}" type="pres">
      <dgm:prSet presAssocID="{4A4A93D0-83E8-4D2E-99ED-4F22F34C46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001A282-4BAD-46FB-B3CD-54575900F7CD}" type="pres">
      <dgm:prSet presAssocID="{4A4A93D0-83E8-4D2E-99ED-4F22F34C46FF}" presName="negativeSpace" presStyleCnt="0"/>
      <dgm:spPr/>
    </dgm:pt>
    <dgm:pt modelId="{31AD2AA7-1545-48A4-B5FD-0F01E8970C8A}" type="pres">
      <dgm:prSet presAssocID="{4A4A93D0-83E8-4D2E-99ED-4F22F34C46FF}" presName="childText" presStyleLbl="conFgAcc1" presStyleIdx="1" presStyleCnt="3">
        <dgm:presLayoutVars>
          <dgm:bulletEnabled val="1"/>
        </dgm:presLayoutVars>
      </dgm:prSet>
      <dgm:spPr/>
    </dgm:pt>
    <dgm:pt modelId="{470C83C1-3D3E-465C-A61B-F55A5036BF51}" type="pres">
      <dgm:prSet presAssocID="{2619B9EF-7E44-4726-ACC4-AAE8FAB5BB45}" presName="spaceBetweenRectangles" presStyleCnt="0"/>
      <dgm:spPr/>
    </dgm:pt>
    <dgm:pt modelId="{74FCB17B-60B2-4294-94AC-F2466E0664E5}" type="pres">
      <dgm:prSet presAssocID="{0391FFE2-3EE1-4ED0-9447-927403B0639B}" presName="parentLin" presStyleCnt="0"/>
      <dgm:spPr/>
    </dgm:pt>
    <dgm:pt modelId="{6CFB1506-62DE-4BA6-BA17-09FD2A7CDB21}" type="pres">
      <dgm:prSet presAssocID="{0391FFE2-3EE1-4ED0-9447-927403B0639B}" presName="parentLeftMargin" presStyleLbl="node1" presStyleIdx="1" presStyleCnt="3"/>
      <dgm:spPr/>
    </dgm:pt>
    <dgm:pt modelId="{D0ED6AA4-0846-4432-BE2E-BB4CDF24F995}" type="pres">
      <dgm:prSet presAssocID="{0391FFE2-3EE1-4ED0-9447-927403B063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1E8075A-A5BE-495C-A006-91A67DD065BA}" type="pres">
      <dgm:prSet presAssocID="{0391FFE2-3EE1-4ED0-9447-927403B0639B}" presName="negativeSpace" presStyleCnt="0"/>
      <dgm:spPr/>
    </dgm:pt>
    <dgm:pt modelId="{96CC9C46-0645-483A-B23A-029FA33D78E3}" type="pres">
      <dgm:prSet presAssocID="{0391FFE2-3EE1-4ED0-9447-927403B063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71C2114-A13F-49B3-9282-693AC4662BE7}" srcId="{9501183B-00A8-4B5D-8C85-1E6388404C8C}" destId="{4A4A93D0-83E8-4D2E-99ED-4F22F34C46FF}" srcOrd="1" destOrd="0" parTransId="{B35EF8FE-E25E-4DA3-9A3F-AD305FF3FC32}" sibTransId="{2619B9EF-7E44-4726-ACC4-AAE8FAB5BB45}"/>
    <dgm:cxn modelId="{EEF0683C-E7EA-4DF7-8F62-A041C8B57EC7}" type="presOf" srcId="{9515C1DB-31D6-4A7C-A809-227CB4BCE86F}" destId="{31AD2AA7-1545-48A4-B5FD-0F01E8970C8A}" srcOrd="0" destOrd="0" presId="urn:microsoft.com/office/officeart/2005/8/layout/list1"/>
    <dgm:cxn modelId="{EA40153E-9881-4E6A-AA92-D906DA9EA1BE}" type="presOf" srcId="{378322DA-3AEC-40A4-833C-6C8E29C55BCD}" destId="{96CC9C46-0645-483A-B23A-029FA33D78E3}" srcOrd="0" destOrd="0" presId="urn:microsoft.com/office/officeart/2005/8/layout/list1"/>
    <dgm:cxn modelId="{5BCA5140-6864-4187-8F80-03DD5979F94E}" type="presOf" srcId="{0391FFE2-3EE1-4ED0-9447-927403B0639B}" destId="{6CFB1506-62DE-4BA6-BA17-09FD2A7CDB21}" srcOrd="0" destOrd="0" presId="urn:microsoft.com/office/officeart/2005/8/layout/list1"/>
    <dgm:cxn modelId="{10B0935D-E178-4A48-A8F2-A309516A2A15}" srcId="{9501183B-00A8-4B5D-8C85-1E6388404C8C}" destId="{0391FFE2-3EE1-4ED0-9447-927403B0639B}" srcOrd="2" destOrd="0" parTransId="{B6E94E39-ABF8-477E-AB0E-F89DE8BE27E3}" sibTransId="{4759E169-9200-4104-B80D-E6A9EBF7C28F}"/>
    <dgm:cxn modelId="{79221443-1A43-43C0-9466-D2E8B987E963}" type="presOf" srcId="{9501183B-00A8-4B5D-8C85-1E6388404C8C}" destId="{3E7F0BD5-52EF-4672-991B-676602E8E2CE}" srcOrd="0" destOrd="0" presId="urn:microsoft.com/office/officeart/2005/8/layout/list1"/>
    <dgm:cxn modelId="{C01D6864-006B-4502-A11B-DD93691D4616}" srcId="{92D2BE87-38D2-4613-A367-0051A859ACA5}" destId="{4C0449BA-1C34-4C8E-9471-E853D2E21704}" srcOrd="0" destOrd="0" parTransId="{B20D26B9-A77B-472F-ACC4-9394C40B9BFE}" sibTransId="{91AF1548-3267-41C7-B036-6EEAC1D3636D}"/>
    <dgm:cxn modelId="{CF0B4964-35DF-4C24-8A9F-975FE8C48759}" type="presOf" srcId="{4C0449BA-1C34-4C8E-9471-E853D2E21704}" destId="{71D893EC-952B-4CF1-AF8D-A0781ED91D55}" srcOrd="0" destOrd="0" presId="urn:microsoft.com/office/officeart/2005/8/layout/list1"/>
    <dgm:cxn modelId="{8F921DA2-0F7E-432F-AC7D-8AC4112B7E30}" type="presOf" srcId="{92D2BE87-38D2-4613-A367-0051A859ACA5}" destId="{1AAB4C0A-36E0-4C43-BCB3-398BB4CC9C13}" srcOrd="0" destOrd="0" presId="urn:microsoft.com/office/officeart/2005/8/layout/list1"/>
    <dgm:cxn modelId="{DA082CA8-08C0-41C2-BCDE-17F5AE434939}" type="presOf" srcId="{0391FFE2-3EE1-4ED0-9447-927403B0639B}" destId="{D0ED6AA4-0846-4432-BE2E-BB4CDF24F995}" srcOrd="1" destOrd="0" presId="urn:microsoft.com/office/officeart/2005/8/layout/list1"/>
    <dgm:cxn modelId="{357DC3C9-2772-4B3C-9138-EF0A29121860}" type="presOf" srcId="{4A4A93D0-83E8-4D2E-99ED-4F22F34C46FF}" destId="{358D820E-64CD-44F4-BC96-198369F4F734}" srcOrd="1" destOrd="0" presId="urn:microsoft.com/office/officeart/2005/8/layout/list1"/>
    <dgm:cxn modelId="{FA3BE3CA-4B52-488C-A51E-C3A043E62243}" type="presOf" srcId="{4A4A93D0-83E8-4D2E-99ED-4F22F34C46FF}" destId="{F876E093-2A59-4A57-A814-2B975A9789DD}" srcOrd="0" destOrd="0" presId="urn:microsoft.com/office/officeart/2005/8/layout/list1"/>
    <dgm:cxn modelId="{E8C609D9-597F-4B15-A024-AB07DCA50CFC}" type="presOf" srcId="{92D2BE87-38D2-4613-A367-0051A859ACA5}" destId="{347BB1CD-C069-43DC-89F1-F8CA6FFEFC79}" srcOrd="1" destOrd="0" presId="urn:microsoft.com/office/officeart/2005/8/layout/list1"/>
    <dgm:cxn modelId="{08F862E4-0BC6-43AE-9BC0-6A293C856C14}" srcId="{4A4A93D0-83E8-4D2E-99ED-4F22F34C46FF}" destId="{9515C1DB-31D6-4A7C-A809-227CB4BCE86F}" srcOrd="0" destOrd="0" parTransId="{05E2715F-E2DE-4351-B65C-C402216DCDF3}" sibTransId="{1E9707A2-713A-46FE-A766-E785C8BFAC03}"/>
    <dgm:cxn modelId="{CBC65CE6-5ADE-4BE1-B63F-6780A360E790}" srcId="{9501183B-00A8-4B5D-8C85-1E6388404C8C}" destId="{92D2BE87-38D2-4613-A367-0051A859ACA5}" srcOrd="0" destOrd="0" parTransId="{C621E369-117C-4EFF-BADE-4CA2430B7305}" sibTransId="{6F93C3A5-164F-4CE2-8C4B-64BB3C15196D}"/>
    <dgm:cxn modelId="{F4F3FBF8-C77E-4FD7-8388-7FCDDC026204}" srcId="{0391FFE2-3EE1-4ED0-9447-927403B0639B}" destId="{378322DA-3AEC-40A4-833C-6C8E29C55BCD}" srcOrd="0" destOrd="0" parTransId="{E2D2E652-317E-43C9-809D-7EC453F99AB1}" sibTransId="{B087AA52-968A-429E-8364-70DADBF80C2E}"/>
    <dgm:cxn modelId="{E41966CE-C556-4B71-A7C9-86BB2AFE61CF}" type="presParOf" srcId="{3E7F0BD5-52EF-4672-991B-676602E8E2CE}" destId="{4E0041E7-FB02-4BA4-9E98-89AA7446C6B1}" srcOrd="0" destOrd="0" presId="urn:microsoft.com/office/officeart/2005/8/layout/list1"/>
    <dgm:cxn modelId="{D68ED980-4E23-4854-9A77-45082FE4A67E}" type="presParOf" srcId="{4E0041E7-FB02-4BA4-9E98-89AA7446C6B1}" destId="{1AAB4C0A-36E0-4C43-BCB3-398BB4CC9C13}" srcOrd="0" destOrd="0" presId="urn:microsoft.com/office/officeart/2005/8/layout/list1"/>
    <dgm:cxn modelId="{8CDA518E-9081-4F6B-A7AC-E8CA0D6B4DBC}" type="presParOf" srcId="{4E0041E7-FB02-4BA4-9E98-89AA7446C6B1}" destId="{347BB1CD-C069-43DC-89F1-F8CA6FFEFC79}" srcOrd="1" destOrd="0" presId="urn:microsoft.com/office/officeart/2005/8/layout/list1"/>
    <dgm:cxn modelId="{36662C53-7424-44D9-80AC-8333C6E9264A}" type="presParOf" srcId="{3E7F0BD5-52EF-4672-991B-676602E8E2CE}" destId="{FACE76F6-4E1D-404F-ABA0-0E55ECACCDB1}" srcOrd="1" destOrd="0" presId="urn:microsoft.com/office/officeart/2005/8/layout/list1"/>
    <dgm:cxn modelId="{7987883C-D3AF-429A-9C6D-CD1C4D81B505}" type="presParOf" srcId="{3E7F0BD5-52EF-4672-991B-676602E8E2CE}" destId="{71D893EC-952B-4CF1-AF8D-A0781ED91D55}" srcOrd="2" destOrd="0" presId="urn:microsoft.com/office/officeart/2005/8/layout/list1"/>
    <dgm:cxn modelId="{CADCF7E8-7FD6-4FDE-9F7B-3F654C7AB674}" type="presParOf" srcId="{3E7F0BD5-52EF-4672-991B-676602E8E2CE}" destId="{2E470588-05F2-43B3-92E5-EB44A574860F}" srcOrd="3" destOrd="0" presId="urn:microsoft.com/office/officeart/2005/8/layout/list1"/>
    <dgm:cxn modelId="{43DFF7B9-1998-481B-80F0-A74D52BF27F4}" type="presParOf" srcId="{3E7F0BD5-52EF-4672-991B-676602E8E2CE}" destId="{154CA722-ABED-4765-824F-4C4639F9BC44}" srcOrd="4" destOrd="0" presId="urn:microsoft.com/office/officeart/2005/8/layout/list1"/>
    <dgm:cxn modelId="{1C91AF66-D2A1-4218-9D53-256D2F5E976F}" type="presParOf" srcId="{154CA722-ABED-4765-824F-4C4639F9BC44}" destId="{F876E093-2A59-4A57-A814-2B975A9789DD}" srcOrd="0" destOrd="0" presId="urn:microsoft.com/office/officeart/2005/8/layout/list1"/>
    <dgm:cxn modelId="{D548DB93-9CAC-467B-A06C-B3CD17782870}" type="presParOf" srcId="{154CA722-ABED-4765-824F-4C4639F9BC44}" destId="{358D820E-64CD-44F4-BC96-198369F4F734}" srcOrd="1" destOrd="0" presId="urn:microsoft.com/office/officeart/2005/8/layout/list1"/>
    <dgm:cxn modelId="{496CAA23-D3D1-4B99-A0BC-F55E89CE7D38}" type="presParOf" srcId="{3E7F0BD5-52EF-4672-991B-676602E8E2CE}" destId="{E001A282-4BAD-46FB-B3CD-54575900F7CD}" srcOrd="5" destOrd="0" presId="urn:microsoft.com/office/officeart/2005/8/layout/list1"/>
    <dgm:cxn modelId="{4FAEAB9D-EC7C-4272-9C4B-DDEC9B29AF93}" type="presParOf" srcId="{3E7F0BD5-52EF-4672-991B-676602E8E2CE}" destId="{31AD2AA7-1545-48A4-B5FD-0F01E8970C8A}" srcOrd="6" destOrd="0" presId="urn:microsoft.com/office/officeart/2005/8/layout/list1"/>
    <dgm:cxn modelId="{E918A7B8-9974-4E2E-8BAA-C36CB7761F59}" type="presParOf" srcId="{3E7F0BD5-52EF-4672-991B-676602E8E2CE}" destId="{470C83C1-3D3E-465C-A61B-F55A5036BF51}" srcOrd="7" destOrd="0" presId="urn:microsoft.com/office/officeart/2005/8/layout/list1"/>
    <dgm:cxn modelId="{CBDA269F-AD5B-47D0-8694-BD5EAF17E27C}" type="presParOf" srcId="{3E7F0BD5-52EF-4672-991B-676602E8E2CE}" destId="{74FCB17B-60B2-4294-94AC-F2466E0664E5}" srcOrd="8" destOrd="0" presId="urn:microsoft.com/office/officeart/2005/8/layout/list1"/>
    <dgm:cxn modelId="{7DD93EEB-8D41-4188-B5A7-3BC7C1F149F9}" type="presParOf" srcId="{74FCB17B-60B2-4294-94AC-F2466E0664E5}" destId="{6CFB1506-62DE-4BA6-BA17-09FD2A7CDB21}" srcOrd="0" destOrd="0" presId="urn:microsoft.com/office/officeart/2005/8/layout/list1"/>
    <dgm:cxn modelId="{053C0ED7-0D14-4902-AD6A-3740D586EF5B}" type="presParOf" srcId="{74FCB17B-60B2-4294-94AC-F2466E0664E5}" destId="{D0ED6AA4-0846-4432-BE2E-BB4CDF24F995}" srcOrd="1" destOrd="0" presId="urn:microsoft.com/office/officeart/2005/8/layout/list1"/>
    <dgm:cxn modelId="{E46C6C35-D0D2-41FE-B387-93E80345F21F}" type="presParOf" srcId="{3E7F0BD5-52EF-4672-991B-676602E8E2CE}" destId="{D1E8075A-A5BE-495C-A006-91A67DD065BA}" srcOrd="9" destOrd="0" presId="urn:microsoft.com/office/officeart/2005/8/layout/list1"/>
    <dgm:cxn modelId="{8063A46C-84A3-4404-A0DB-1623E5C60355}" type="presParOf" srcId="{3E7F0BD5-52EF-4672-991B-676602E8E2CE}" destId="{96CC9C46-0645-483A-B23A-029FA33D78E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01183B-00A8-4B5D-8C85-1E6388404C8C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2D2BE87-38D2-4613-A367-0051A859ACA5}">
      <dgm:prSet/>
      <dgm:spPr/>
      <dgm:t>
        <a:bodyPr/>
        <a:lstStyle/>
        <a:p>
          <a:r>
            <a:rPr lang="en-US"/>
            <a:t>Lwazi </a:t>
          </a:r>
          <a:r>
            <a:rPr lang="en-US" err="1"/>
            <a:t>Ndabula</a:t>
          </a:r>
          <a:endParaRPr lang="en-US"/>
        </a:p>
      </dgm:t>
    </dgm:pt>
    <dgm:pt modelId="{C621E369-117C-4EFF-BADE-4CA2430B7305}" type="parTrans" cxnId="{CBC65CE6-5ADE-4BE1-B63F-6780A360E790}">
      <dgm:prSet/>
      <dgm:spPr/>
      <dgm:t>
        <a:bodyPr/>
        <a:lstStyle/>
        <a:p>
          <a:endParaRPr lang="en-US"/>
        </a:p>
      </dgm:t>
    </dgm:pt>
    <dgm:pt modelId="{6F93C3A5-164F-4CE2-8C4B-64BB3C15196D}" type="sibTrans" cxnId="{CBC65CE6-5ADE-4BE1-B63F-6780A360E790}">
      <dgm:prSet/>
      <dgm:spPr/>
      <dgm:t>
        <a:bodyPr/>
        <a:lstStyle/>
        <a:p>
          <a:endParaRPr lang="en-US"/>
        </a:p>
      </dgm:t>
    </dgm:pt>
    <dgm:pt modelId="{4A4A93D0-83E8-4D2E-99ED-4F22F34C46FF}">
      <dgm:prSet/>
      <dgm:spPr/>
      <dgm:t>
        <a:bodyPr/>
        <a:lstStyle/>
        <a:p>
          <a:r>
            <a:rPr lang="en-US"/>
            <a:t>Shaylen </a:t>
          </a:r>
          <a:r>
            <a:rPr lang="en-US" err="1"/>
            <a:t>Ukbush</a:t>
          </a:r>
          <a:endParaRPr lang="en-US"/>
        </a:p>
      </dgm:t>
    </dgm:pt>
    <dgm:pt modelId="{B35EF8FE-E25E-4DA3-9A3F-AD305FF3FC32}" type="parTrans" cxnId="{571C2114-A13F-49B3-9282-693AC4662BE7}">
      <dgm:prSet/>
      <dgm:spPr/>
      <dgm:t>
        <a:bodyPr/>
        <a:lstStyle/>
        <a:p>
          <a:endParaRPr lang="en-US"/>
        </a:p>
      </dgm:t>
    </dgm:pt>
    <dgm:pt modelId="{2619B9EF-7E44-4726-ACC4-AAE8FAB5BB45}" type="sibTrans" cxnId="{571C2114-A13F-49B3-9282-693AC4662BE7}">
      <dgm:prSet/>
      <dgm:spPr/>
      <dgm:t>
        <a:bodyPr/>
        <a:lstStyle/>
        <a:p>
          <a:endParaRPr lang="en-US"/>
        </a:p>
      </dgm:t>
    </dgm:pt>
    <dgm:pt modelId="{0391FFE2-3EE1-4ED0-9447-927403B0639B}">
      <dgm:prSet/>
      <dgm:spPr/>
      <dgm:t>
        <a:bodyPr/>
        <a:lstStyle/>
        <a:p>
          <a:r>
            <a:rPr lang="en-US" err="1"/>
            <a:t>Ntobeko</a:t>
          </a:r>
          <a:r>
            <a:rPr lang="en-US"/>
            <a:t> </a:t>
          </a:r>
          <a:r>
            <a:rPr lang="en-US" err="1"/>
            <a:t>Mvubu</a:t>
          </a:r>
          <a:endParaRPr lang="en-US"/>
        </a:p>
      </dgm:t>
    </dgm:pt>
    <dgm:pt modelId="{B6E94E39-ABF8-477E-AB0E-F89DE8BE27E3}" type="parTrans" cxnId="{10B0935D-E178-4A48-A8F2-A309516A2A15}">
      <dgm:prSet/>
      <dgm:spPr/>
      <dgm:t>
        <a:bodyPr/>
        <a:lstStyle/>
        <a:p>
          <a:endParaRPr lang="en-US"/>
        </a:p>
      </dgm:t>
    </dgm:pt>
    <dgm:pt modelId="{4759E169-9200-4104-B80D-E6A9EBF7C28F}" type="sibTrans" cxnId="{10B0935D-E178-4A48-A8F2-A309516A2A15}">
      <dgm:prSet/>
      <dgm:spPr/>
      <dgm:t>
        <a:bodyPr/>
        <a:lstStyle/>
        <a:p>
          <a:endParaRPr lang="en-US"/>
        </a:p>
      </dgm:t>
    </dgm:pt>
    <dgm:pt modelId="{CA3FE832-9DFD-45A0-9271-1B413A3F9950}">
      <dgm:prSet/>
      <dgm:spPr/>
      <dgm:t>
        <a:bodyPr/>
        <a:lstStyle/>
        <a:p>
          <a:r>
            <a:rPr lang="en-US"/>
            <a:t>218050633</a:t>
          </a:r>
        </a:p>
      </dgm:t>
    </dgm:pt>
    <dgm:pt modelId="{93B03672-130D-4D5F-9F12-8FD4E5423F98}" type="parTrans" cxnId="{09B9EDFD-8656-4CAC-83E1-9B3148C000E4}">
      <dgm:prSet/>
      <dgm:spPr/>
      <dgm:t>
        <a:bodyPr/>
        <a:lstStyle/>
        <a:p>
          <a:endParaRPr lang="en-US"/>
        </a:p>
      </dgm:t>
    </dgm:pt>
    <dgm:pt modelId="{AE892514-0BA1-41DE-A70C-B20F0EE75F02}" type="sibTrans" cxnId="{09B9EDFD-8656-4CAC-83E1-9B3148C000E4}">
      <dgm:prSet/>
      <dgm:spPr/>
      <dgm:t>
        <a:bodyPr/>
        <a:lstStyle/>
        <a:p>
          <a:endParaRPr lang="en-US"/>
        </a:p>
      </dgm:t>
    </dgm:pt>
    <dgm:pt modelId="{A159EB9B-0184-4DE1-8459-61BC66BDDFD2}">
      <dgm:prSet/>
      <dgm:spPr/>
      <dgm:t>
        <a:bodyPr/>
        <a:lstStyle/>
        <a:p>
          <a:r>
            <a:rPr lang="en-US"/>
            <a:t>218053178</a:t>
          </a:r>
        </a:p>
      </dgm:t>
    </dgm:pt>
    <dgm:pt modelId="{8A856FB2-63FD-4B24-81DD-1F3ECC88AF9B}" type="parTrans" cxnId="{5145DB70-D921-484A-AF61-72FD80F5B0A7}">
      <dgm:prSet/>
      <dgm:spPr/>
      <dgm:t>
        <a:bodyPr/>
        <a:lstStyle/>
        <a:p>
          <a:endParaRPr lang="en-US"/>
        </a:p>
      </dgm:t>
    </dgm:pt>
    <dgm:pt modelId="{2D40436E-DBD6-482A-ADCA-B4B71F79863F}" type="sibTrans" cxnId="{5145DB70-D921-484A-AF61-72FD80F5B0A7}">
      <dgm:prSet/>
      <dgm:spPr/>
      <dgm:t>
        <a:bodyPr/>
        <a:lstStyle/>
        <a:p>
          <a:endParaRPr lang="en-US"/>
        </a:p>
      </dgm:t>
    </dgm:pt>
    <dgm:pt modelId="{BFCBE8B2-6040-41DB-B39D-07D5321B66FA}">
      <dgm:prSet/>
      <dgm:spPr/>
      <dgm:t>
        <a:bodyPr/>
        <a:lstStyle/>
        <a:p>
          <a:r>
            <a:rPr lang="en-US"/>
            <a:t>218031800</a:t>
          </a:r>
        </a:p>
      </dgm:t>
    </dgm:pt>
    <dgm:pt modelId="{8A1C653F-EA40-41C4-9C17-00CB34649161}" type="parTrans" cxnId="{6563522A-62EA-469E-BBAA-CCCAD5909482}">
      <dgm:prSet/>
      <dgm:spPr/>
      <dgm:t>
        <a:bodyPr/>
        <a:lstStyle/>
        <a:p>
          <a:endParaRPr lang="en-US"/>
        </a:p>
      </dgm:t>
    </dgm:pt>
    <dgm:pt modelId="{3D95092B-BD82-4923-87C6-47B9AEBF019D}" type="sibTrans" cxnId="{6563522A-62EA-469E-BBAA-CCCAD5909482}">
      <dgm:prSet/>
      <dgm:spPr/>
      <dgm:t>
        <a:bodyPr/>
        <a:lstStyle/>
        <a:p>
          <a:endParaRPr lang="en-US"/>
        </a:p>
      </dgm:t>
    </dgm:pt>
    <dgm:pt modelId="{3E7F0BD5-52EF-4672-991B-676602E8E2CE}" type="pres">
      <dgm:prSet presAssocID="{9501183B-00A8-4B5D-8C85-1E6388404C8C}" presName="linear" presStyleCnt="0">
        <dgm:presLayoutVars>
          <dgm:dir/>
          <dgm:animLvl val="lvl"/>
          <dgm:resizeHandles val="exact"/>
        </dgm:presLayoutVars>
      </dgm:prSet>
      <dgm:spPr/>
    </dgm:pt>
    <dgm:pt modelId="{4E0041E7-FB02-4BA4-9E98-89AA7446C6B1}" type="pres">
      <dgm:prSet presAssocID="{92D2BE87-38D2-4613-A367-0051A859ACA5}" presName="parentLin" presStyleCnt="0"/>
      <dgm:spPr/>
    </dgm:pt>
    <dgm:pt modelId="{1AAB4C0A-36E0-4C43-BCB3-398BB4CC9C13}" type="pres">
      <dgm:prSet presAssocID="{92D2BE87-38D2-4613-A367-0051A859ACA5}" presName="parentLeftMargin" presStyleLbl="node1" presStyleIdx="0" presStyleCnt="3"/>
      <dgm:spPr/>
    </dgm:pt>
    <dgm:pt modelId="{347BB1CD-C069-43DC-89F1-F8CA6FFEFC79}" type="pres">
      <dgm:prSet presAssocID="{92D2BE87-38D2-4613-A367-0051A859ACA5}" presName="parentText" presStyleLbl="node1" presStyleIdx="0" presStyleCnt="3" custLinFactNeighborX="52136" custLinFactNeighborY="-8291">
        <dgm:presLayoutVars>
          <dgm:chMax val="0"/>
          <dgm:bulletEnabled val="1"/>
        </dgm:presLayoutVars>
      </dgm:prSet>
      <dgm:spPr/>
    </dgm:pt>
    <dgm:pt modelId="{FACE76F6-4E1D-404F-ABA0-0E55ECACCDB1}" type="pres">
      <dgm:prSet presAssocID="{92D2BE87-38D2-4613-A367-0051A859ACA5}" presName="negativeSpace" presStyleCnt="0"/>
      <dgm:spPr/>
    </dgm:pt>
    <dgm:pt modelId="{71D893EC-952B-4CF1-AF8D-A0781ED91D55}" type="pres">
      <dgm:prSet presAssocID="{92D2BE87-38D2-4613-A367-0051A859ACA5}" presName="childText" presStyleLbl="conFgAcc1" presStyleIdx="0" presStyleCnt="3">
        <dgm:presLayoutVars>
          <dgm:bulletEnabled val="1"/>
        </dgm:presLayoutVars>
      </dgm:prSet>
      <dgm:spPr/>
    </dgm:pt>
    <dgm:pt modelId="{2E470588-05F2-43B3-92E5-EB44A574860F}" type="pres">
      <dgm:prSet presAssocID="{6F93C3A5-164F-4CE2-8C4B-64BB3C15196D}" presName="spaceBetweenRectangles" presStyleCnt="0"/>
      <dgm:spPr/>
    </dgm:pt>
    <dgm:pt modelId="{154CA722-ABED-4765-824F-4C4639F9BC44}" type="pres">
      <dgm:prSet presAssocID="{4A4A93D0-83E8-4D2E-99ED-4F22F34C46FF}" presName="parentLin" presStyleCnt="0"/>
      <dgm:spPr/>
    </dgm:pt>
    <dgm:pt modelId="{F876E093-2A59-4A57-A814-2B975A9789DD}" type="pres">
      <dgm:prSet presAssocID="{4A4A93D0-83E8-4D2E-99ED-4F22F34C46FF}" presName="parentLeftMargin" presStyleLbl="node1" presStyleIdx="0" presStyleCnt="3"/>
      <dgm:spPr/>
    </dgm:pt>
    <dgm:pt modelId="{358D820E-64CD-44F4-BC96-198369F4F734}" type="pres">
      <dgm:prSet presAssocID="{4A4A93D0-83E8-4D2E-99ED-4F22F34C46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001A282-4BAD-46FB-B3CD-54575900F7CD}" type="pres">
      <dgm:prSet presAssocID="{4A4A93D0-83E8-4D2E-99ED-4F22F34C46FF}" presName="negativeSpace" presStyleCnt="0"/>
      <dgm:spPr/>
    </dgm:pt>
    <dgm:pt modelId="{31AD2AA7-1545-48A4-B5FD-0F01E8970C8A}" type="pres">
      <dgm:prSet presAssocID="{4A4A93D0-83E8-4D2E-99ED-4F22F34C46FF}" presName="childText" presStyleLbl="conFgAcc1" presStyleIdx="1" presStyleCnt="3">
        <dgm:presLayoutVars>
          <dgm:bulletEnabled val="1"/>
        </dgm:presLayoutVars>
      </dgm:prSet>
      <dgm:spPr/>
    </dgm:pt>
    <dgm:pt modelId="{470C83C1-3D3E-465C-A61B-F55A5036BF51}" type="pres">
      <dgm:prSet presAssocID="{2619B9EF-7E44-4726-ACC4-AAE8FAB5BB45}" presName="spaceBetweenRectangles" presStyleCnt="0"/>
      <dgm:spPr/>
    </dgm:pt>
    <dgm:pt modelId="{74FCB17B-60B2-4294-94AC-F2466E0664E5}" type="pres">
      <dgm:prSet presAssocID="{0391FFE2-3EE1-4ED0-9447-927403B0639B}" presName="parentLin" presStyleCnt="0"/>
      <dgm:spPr/>
    </dgm:pt>
    <dgm:pt modelId="{6CFB1506-62DE-4BA6-BA17-09FD2A7CDB21}" type="pres">
      <dgm:prSet presAssocID="{0391FFE2-3EE1-4ED0-9447-927403B0639B}" presName="parentLeftMargin" presStyleLbl="node1" presStyleIdx="1" presStyleCnt="3"/>
      <dgm:spPr/>
    </dgm:pt>
    <dgm:pt modelId="{D0ED6AA4-0846-4432-BE2E-BB4CDF24F995}" type="pres">
      <dgm:prSet presAssocID="{0391FFE2-3EE1-4ED0-9447-927403B063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1E8075A-A5BE-495C-A006-91A67DD065BA}" type="pres">
      <dgm:prSet presAssocID="{0391FFE2-3EE1-4ED0-9447-927403B0639B}" presName="negativeSpace" presStyleCnt="0"/>
      <dgm:spPr/>
    </dgm:pt>
    <dgm:pt modelId="{96CC9C46-0645-483A-B23A-029FA33D78E3}" type="pres">
      <dgm:prSet presAssocID="{0391FFE2-3EE1-4ED0-9447-927403B063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71C2114-A13F-49B3-9282-693AC4662BE7}" srcId="{9501183B-00A8-4B5D-8C85-1E6388404C8C}" destId="{4A4A93D0-83E8-4D2E-99ED-4F22F34C46FF}" srcOrd="1" destOrd="0" parTransId="{B35EF8FE-E25E-4DA3-9A3F-AD305FF3FC32}" sibTransId="{2619B9EF-7E44-4726-ACC4-AAE8FAB5BB45}"/>
    <dgm:cxn modelId="{29F60228-B4B5-42C0-97B3-554C962A8E3C}" type="presOf" srcId="{A159EB9B-0184-4DE1-8459-61BC66BDDFD2}" destId="{31AD2AA7-1545-48A4-B5FD-0F01E8970C8A}" srcOrd="0" destOrd="0" presId="urn:microsoft.com/office/officeart/2005/8/layout/list1"/>
    <dgm:cxn modelId="{6563522A-62EA-469E-BBAA-CCCAD5909482}" srcId="{0391FFE2-3EE1-4ED0-9447-927403B0639B}" destId="{BFCBE8B2-6040-41DB-B39D-07D5321B66FA}" srcOrd="0" destOrd="0" parTransId="{8A1C653F-EA40-41C4-9C17-00CB34649161}" sibTransId="{3D95092B-BD82-4923-87C6-47B9AEBF019D}"/>
    <dgm:cxn modelId="{7A682D2B-A7C3-4BD2-A542-43A4D5E38B10}" type="presOf" srcId="{BFCBE8B2-6040-41DB-B39D-07D5321B66FA}" destId="{96CC9C46-0645-483A-B23A-029FA33D78E3}" srcOrd="0" destOrd="0" presId="urn:microsoft.com/office/officeart/2005/8/layout/list1"/>
    <dgm:cxn modelId="{B9486B3D-AF59-4A64-8799-76F9B4C96253}" type="presOf" srcId="{CA3FE832-9DFD-45A0-9271-1B413A3F9950}" destId="{71D893EC-952B-4CF1-AF8D-A0781ED91D55}" srcOrd="0" destOrd="0" presId="urn:microsoft.com/office/officeart/2005/8/layout/list1"/>
    <dgm:cxn modelId="{5BCA5140-6864-4187-8F80-03DD5979F94E}" type="presOf" srcId="{0391FFE2-3EE1-4ED0-9447-927403B0639B}" destId="{6CFB1506-62DE-4BA6-BA17-09FD2A7CDB21}" srcOrd="0" destOrd="0" presId="urn:microsoft.com/office/officeart/2005/8/layout/list1"/>
    <dgm:cxn modelId="{10B0935D-E178-4A48-A8F2-A309516A2A15}" srcId="{9501183B-00A8-4B5D-8C85-1E6388404C8C}" destId="{0391FFE2-3EE1-4ED0-9447-927403B0639B}" srcOrd="2" destOrd="0" parTransId="{B6E94E39-ABF8-477E-AB0E-F89DE8BE27E3}" sibTransId="{4759E169-9200-4104-B80D-E6A9EBF7C28F}"/>
    <dgm:cxn modelId="{79221443-1A43-43C0-9466-D2E8B987E963}" type="presOf" srcId="{9501183B-00A8-4B5D-8C85-1E6388404C8C}" destId="{3E7F0BD5-52EF-4672-991B-676602E8E2CE}" srcOrd="0" destOrd="0" presId="urn:microsoft.com/office/officeart/2005/8/layout/list1"/>
    <dgm:cxn modelId="{5145DB70-D921-484A-AF61-72FD80F5B0A7}" srcId="{4A4A93D0-83E8-4D2E-99ED-4F22F34C46FF}" destId="{A159EB9B-0184-4DE1-8459-61BC66BDDFD2}" srcOrd="0" destOrd="0" parTransId="{8A856FB2-63FD-4B24-81DD-1F3ECC88AF9B}" sibTransId="{2D40436E-DBD6-482A-ADCA-B4B71F79863F}"/>
    <dgm:cxn modelId="{8F921DA2-0F7E-432F-AC7D-8AC4112B7E30}" type="presOf" srcId="{92D2BE87-38D2-4613-A367-0051A859ACA5}" destId="{1AAB4C0A-36E0-4C43-BCB3-398BB4CC9C13}" srcOrd="0" destOrd="0" presId="urn:microsoft.com/office/officeart/2005/8/layout/list1"/>
    <dgm:cxn modelId="{DA082CA8-08C0-41C2-BCDE-17F5AE434939}" type="presOf" srcId="{0391FFE2-3EE1-4ED0-9447-927403B0639B}" destId="{D0ED6AA4-0846-4432-BE2E-BB4CDF24F995}" srcOrd="1" destOrd="0" presId="urn:microsoft.com/office/officeart/2005/8/layout/list1"/>
    <dgm:cxn modelId="{357DC3C9-2772-4B3C-9138-EF0A29121860}" type="presOf" srcId="{4A4A93D0-83E8-4D2E-99ED-4F22F34C46FF}" destId="{358D820E-64CD-44F4-BC96-198369F4F734}" srcOrd="1" destOrd="0" presId="urn:microsoft.com/office/officeart/2005/8/layout/list1"/>
    <dgm:cxn modelId="{FA3BE3CA-4B52-488C-A51E-C3A043E62243}" type="presOf" srcId="{4A4A93D0-83E8-4D2E-99ED-4F22F34C46FF}" destId="{F876E093-2A59-4A57-A814-2B975A9789DD}" srcOrd="0" destOrd="0" presId="urn:microsoft.com/office/officeart/2005/8/layout/list1"/>
    <dgm:cxn modelId="{E8C609D9-597F-4B15-A024-AB07DCA50CFC}" type="presOf" srcId="{92D2BE87-38D2-4613-A367-0051A859ACA5}" destId="{347BB1CD-C069-43DC-89F1-F8CA6FFEFC79}" srcOrd="1" destOrd="0" presId="urn:microsoft.com/office/officeart/2005/8/layout/list1"/>
    <dgm:cxn modelId="{CBC65CE6-5ADE-4BE1-B63F-6780A360E790}" srcId="{9501183B-00A8-4B5D-8C85-1E6388404C8C}" destId="{92D2BE87-38D2-4613-A367-0051A859ACA5}" srcOrd="0" destOrd="0" parTransId="{C621E369-117C-4EFF-BADE-4CA2430B7305}" sibTransId="{6F93C3A5-164F-4CE2-8C4B-64BB3C15196D}"/>
    <dgm:cxn modelId="{09B9EDFD-8656-4CAC-83E1-9B3148C000E4}" srcId="{92D2BE87-38D2-4613-A367-0051A859ACA5}" destId="{CA3FE832-9DFD-45A0-9271-1B413A3F9950}" srcOrd="0" destOrd="0" parTransId="{93B03672-130D-4D5F-9F12-8FD4E5423F98}" sibTransId="{AE892514-0BA1-41DE-A70C-B20F0EE75F02}"/>
    <dgm:cxn modelId="{E41966CE-C556-4B71-A7C9-86BB2AFE61CF}" type="presParOf" srcId="{3E7F0BD5-52EF-4672-991B-676602E8E2CE}" destId="{4E0041E7-FB02-4BA4-9E98-89AA7446C6B1}" srcOrd="0" destOrd="0" presId="urn:microsoft.com/office/officeart/2005/8/layout/list1"/>
    <dgm:cxn modelId="{D68ED980-4E23-4854-9A77-45082FE4A67E}" type="presParOf" srcId="{4E0041E7-FB02-4BA4-9E98-89AA7446C6B1}" destId="{1AAB4C0A-36E0-4C43-BCB3-398BB4CC9C13}" srcOrd="0" destOrd="0" presId="urn:microsoft.com/office/officeart/2005/8/layout/list1"/>
    <dgm:cxn modelId="{8CDA518E-9081-4F6B-A7AC-E8CA0D6B4DBC}" type="presParOf" srcId="{4E0041E7-FB02-4BA4-9E98-89AA7446C6B1}" destId="{347BB1CD-C069-43DC-89F1-F8CA6FFEFC79}" srcOrd="1" destOrd="0" presId="urn:microsoft.com/office/officeart/2005/8/layout/list1"/>
    <dgm:cxn modelId="{36662C53-7424-44D9-80AC-8333C6E9264A}" type="presParOf" srcId="{3E7F0BD5-52EF-4672-991B-676602E8E2CE}" destId="{FACE76F6-4E1D-404F-ABA0-0E55ECACCDB1}" srcOrd="1" destOrd="0" presId="urn:microsoft.com/office/officeart/2005/8/layout/list1"/>
    <dgm:cxn modelId="{7987883C-D3AF-429A-9C6D-CD1C4D81B505}" type="presParOf" srcId="{3E7F0BD5-52EF-4672-991B-676602E8E2CE}" destId="{71D893EC-952B-4CF1-AF8D-A0781ED91D55}" srcOrd="2" destOrd="0" presId="urn:microsoft.com/office/officeart/2005/8/layout/list1"/>
    <dgm:cxn modelId="{CADCF7E8-7FD6-4FDE-9F7B-3F654C7AB674}" type="presParOf" srcId="{3E7F0BD5-52EF-4672-991B-676602E8E2CE}" destId="{2E470588-05F2-43B3-92E5-EB44A574860F}" srcOrd="3" destOrd="0" presId="urn:microsoft.com/office/officeart/2005/8/layout/list1"/>
    <dgm:cxn modelId="{43DFF7B9-1998-481B-80F0-A74D52BF27F4}" type="presParOf" srcId="{3E7F0BD5-52EF-4672-991B-676602E8E2CE}" destId="{154CA722-ABED-4765-824F-4C4639F9BC44}" srcOrd="4" destOrd="0" presId="urn:microsoft.com/office/officeart/2005/8/layout/list1"/>
    <dgm:cxn modelId="{1C91AF66-D2A1-4218-9D53-256D2F5E976F}" type="presParOf" srcId="{154CA722-ABED-4765-824F-4C4639F9BC44}" destId="{F876E093-2A59-4A57-A814-2B975A9789DD}" srcOrd="0" destOrd="0" presId="urn:microsoft.com/office/officeart/2005/8/layout/list1"/>
    <dgm:cxn modelId="{D548DB93-9CAC-467B-A06C-B3CD17782870}" type="presParOf" srcId="{154CA722-ABED-4765-824F-4C4639F9BC44}" destId="{358D820E-64CD-44F4-BC96-198369F4F734}" srcOrd="1" destOrd="0" presId="urn:microsoft.com/office/officeart/2005/8/layout/list1"/>
    <dgm:cxn modelId="{496CAA23-D3D1-4B99-A0BC-F55E89CE7D38}" type="presParOf" srcId="{3E7F0BD5-52EF-4672-991B-676602E8E2CE}" destId="{E001A282-4BAD-46FB-B3CD-54575900F7CD}" srcOrd="5" destOrd="0" presId="urn:microsoft.com/office/officeart/2005/8/layout/list1"/>
    <dgm:cxn modelId="{4FAEAB9D-EC7C-4272-9C4B-DDEC9B29AF93}" type="presParOf" srcId="{3E7F0BD5-52EF-4672-991B-676602E8E2CE}" destId="{31AD2AA7-1545-48A4-B5FD-0F01E8970C8A}" srcOrd="6" destOrd="0" presId="urn:microsoft.com/office/officeart/2005/8/layout/list1"/>
    <dgm:cxn modelId="{E918A7B8-9974-4E2E-8BAA-C36CB7761F59}" type="presParOf" srcId="{3E7F0BD5-52EF-4672-991B-676602E8E2CE}" destId="{470C83C1-3D3E-465C-A61B-F55A5036BF51}" srcOrd="7" destOrd="0" presId="urn:microsoft.com/office/officeart/2005/8/layout/list1"/>
    <dgm:cxn modelId="{CBDA269F-AD5B-47D0-8694-BD5EAF17E27C}" type="presParOf" srcId="{3E7F0BD5-52EF-4672-991B-676602E8E2CE}" destId="{74FCB17B-60B2-4294-94AC-F2466E0664E5}" srcOrd="8" destOrd="0" presId="urn:microsoft.com/office/officeart/2005/8/layout/list1"/>
    <dgm:cxn modelId="{7DD93EEB-8D41-4188-B5A7-3BC7C1F149F9}" type="presParOf" srcId="{74FCB17B-60B2-4294-94AC-F2466E0664E5}" destId="{6CFB1506-62DE-4BA6-BA17-09FD2A7CDB21}" srcOrd="0" destOrd="0" presId="urn:microsoft.com/office/officeart/2005/8/layout/list1"/>
    <dgm:cxn modelId="{053C0ED7-0D14-4902-AD6A-3740D586EF5B}" type="presParOf" srcId="{74FCB17B-60B2-4294-94AC-F2466E0664E5}" destId="{D0ED6AA4-0846-4432-BE2E-BB4CDF24F995}" srcOrd="1" destOrd="0" presId="urn:microsoft.com/office/officeart/2005/8/layout/list1"/>
    <dgm:cxn modelId="{E46C6C35-D0D2-41FE-B387-93E80345F21F}" type="presParOf" srcId="{3E7F0BD5-52EF-4672-991B-676602E8E2CE}" destId="{D1E8075A-A5BE-495C-A006-91A67DD065BA}" srcOrd="9" destOrd="0" presId="urn:microsoft.com/office/officeart/2005/8/layout/list1"/>
    <dgm:cxn modelId="{8063A46C-84A3-4404-A0DB-1623E5C60355}" type="presParOf" srcId="{3E7F0BD5-52EF-4672-991B-676602E8E2CE}" destId="{96CC9C46-0645-483A-B23A-029FA33D78E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893EC-952B-4CF1-AF8D-A0781ED91D55}">
      <dsp:nvSpPr>
        <dsp:cNvPr id="0" name=""/>
        <dsp:cNvSpPr/>
      </dsp:nvSpPr>
      <dsp:spPr>
        <a:xfrm>
          <a:off x="0" y="374705"/>
          <a:ext cx="580479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516" tIns="416560" rIns="45051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217037162</a:t>
          </a:r>
        </a:p>
      </dsp:txBody>
      <dsp:txXfrm>
        <a:off x="0" y="374705"/>
        <a:ext cx="5804790" cy="850500"/>
      </dsp:txXfrm>
    </dsp:sp>
    <dsp:sp modelId="{347BB1CD-C069-43DC-89F1-F8CA6FFEFC79}">
      <dsp:nvSpPr>
        <dsp:cNvPr id="0" name=""/>
        <dsp:cNvSpPr/>
      </dsp:nvSpPr>
      <dsp:spPr>
        <a:xfrm>
          <a:off x="441558" y="30555"/>
          <a:ext cx="4063353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3585" tIns="0" rIns="15358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Lorenzo Munisami</a:t>
          </a:r>
        </a:p>
      </dsp:txBody>
      <dsp:txXfrm>
        <a:off x="470379" y="59376"/>
        <a:ext cx="4005711" cy="532758"/>
      </dsp:txXfrm>
    </dsp:sp>
    <dsp:sp modelId="{31AD2AA7-1545-48A4-B5FD-0F01E8970C8A}">
      <dsp:nvSpPr>
        <dsp:cNvPr id="0" name=""/>
        <dsp:cNvSpPr/>
      </dsp:nvSpPr>
      <dsp:spPr>
        <a:xfrm>
          <a:off x="0" y="1628406"/>
          <a:ext cx="580479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516" tIns="416560" rIns="450516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217006534</a:t>
          </a:r>
        </a:p>
      </dsp:txBody>
      <dsp:txXfrm>
        <a:off x="0" y="1628406"/>
        <a:ext cx="5804790" cy="850500"/>
      </dsp:txXfrm>
    </dsp:sp>
    <dsp:sp modelId="{358D820E-64CD-44F4-BC96-198369F4F734}">
      <dsp:nvSpPr>
        <dsp:cNvPr id="0" name=""/>
        <dsp:cNvSpPr/>
      </dsp:nvSpPr>
      <dsp:spPr>
        <a:xfrm>
          <a:off x="290239" y="1333205"/>
          <a:ext cx="4063353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3585" tIns="0" rIns="153585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Thamsanqa</a:t>
          </a:r>
          <a:r>
            <a:rPr lang="en-US" sz="2000" kern="1200"/>
            <a:t> </a:t>
          </a:r>
          <a:r>
            <a:rPr lang="en-US" sz="2000" kern="1200">
              <a:latin typeface="Calibri Light" panose="020F0302020204030204"/>
            </a:rPr>
            <a:t>Miya</a:t>
          </a:r>
          <a:endParaRPr lang="en-US" sz="2000" kern="1200"/>
        </a:p>
      </dsp:txBody>
      <dsp:txXfrm>
        <a:off x="319060" y="1362026"/>
        <a:ext cx="4005711" cy="532758"/>
      </dsp:txXfrm>
    </dsp:sp>
    <dsp:sp modelId="{96CC9C46-0645-483A-B23A-029FA33D78E3}">
      <dsp:nvSpPr>
        <dsp:cNvPr id="0" name=""/>
        <dsp:cNvSpPr/>
      </dsp:nvSpPr>
      <dsp:spPr>
        <a:xfrm>
          <a:off x="0" y="2882106"/>
          <a:ext cx="580479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516" tIns="416560" rIns="45051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217032601</a:t>
          </a:r>
        </a:p>
      </dsp:txBody>
      <dsp:txXfrm>
        <a:off x="0" y="2882106"/>
        <a:ext cx="5804790" cy="850500"/>
      </dsp:txXfrm>
    </dsp:sp>
    <dsp:sp modelId="{D0ED6AA4-0846-4432-BE2E-BB4CDF24F995}">
      <dsp:nvSpPr>
        <dsp:cNvPr id="0" name=""/>
        <dsp:cNvSpPr/>
      </dsp:nvSpPr>
      <dsp:spPr>
        <a:xfrm>
          <a:off x="290239" y="2586905"/>
          <a:ext cx="4063353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3585" tIns="0" rIns="15358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Michael </a:t>
          </a:r>
          <a:r>
            <a:rPr lang="en-US" sz="2000" kern="1200" err="1"/>
            <a:t>Lamula</a:t>
          </a:r>
          <a:endParaRPr lang="en-US" sz="2000" kern="1200"/>
        </a:p>
      </dsp:txBody>
      <dsp:txXfrm>
        <a:off x="319060" y="2615726"/>
        <a:ext cx="4005711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893EC-952B-4CF1-AF8D-A0781ED91D55}">
      <dsp:nvSpPr>
        <dsp:cNvPr id="0" name=""/>
        <dsp:cNvSpPr/>
      </dsp:nvSpPr>
      <dsp:spPr>
        <a:xfrm>
          <a:off x="0" y="374705"/>
          <a:ext cx="580479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516" tIns="416560" rIns="45051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218050633</a:t>
          </a:r>
        </a:p>
      </dsp:txBody>
      <dsp:txXfrm>
        <a:off x="0" y="374705"/>
        <a:ext cx="5804790" cy="850500"/>
      </dsp:txXfrm>
    </dsp:sp>
    <dsp:sp modelId="{347BB1CD-C069-43DC-89F1-F8CA6FFEFC79}">
      <dsp:nvSpPr>
        <dsp:cNvPr id="0" name=""/>
        <dsp:cNvSpPr/>
      </dsp:nvSpPr>
      <dsp:spPr>
        <a:xfrm>
          <a:off x="441558" y="30555"/>
          <a:ext cx="4063353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3585" tIns="0" rIns="15358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Lwazi </a:t>
          </a:r>
          <a:r>
            <a:rPr lang="en-US" sz="2000" kern="1200" err="1"/>
            <a:t>Ndabula</a:t>
          </a:r>
          <a:endParaRPr lang="en-US" sz="2000" kern="1200"/>
        </a:p>
      </dsp:txBody>
      <dsp:txXfrm>
        <a:off x="470379" y="59376"/>
        <a:ext cx="4005711" cy="532758"/>
      </dsp:txXfrm>
    </dsp:sp>
    <dsp:sp modelId="{31AD2AA7-1545-48A4-B5FD-0F01E8970C8A}">
      <dsp:nvSpPr>
        <dsp:cNvPr id="0" name=""/>
        <dsp:cNvSpPr/>
      </dsp:nvSpPr>
      <dsp:spPr>
        <a:xfrm>
          <a:off x="0" y="1628406"/>
          <a:ext cx="580479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516" tIns="416560" rIns="45051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218053178</a:t>
          </a:r>
        </a:p>
      </dsp:txBody>
      <dsp:txXfrm>
        <a:off x="0" y="1628406"/>
        <a:ext cx="5804790" cy="850500"/>
      </dsp:txXfrm>
    </dsp:sp>
    <dsp:sp modelId="{358D820E-64CD-44F4-BC96-198369F4F734}">
      <dsp:nvSpPr>
        <dsp:cNvPr id="0" name=""/>
        <dsp:cNvSpPr/>
      </dsp:nvSpPr>
      <dsp:spPr>
        <a:xfrm>
          <a:off x="290239" y="1333205"/>
          <a:ext cx="4063353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3585" tIns="0" rIns="15358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Shaylen </a:t>
          </a:r>
          <a:r>
            <a:rPr lang="en-US" sz="2000" kern="1200" err="1"/>
            <a:t>Ukbush</a:t>
          </a:r>
          <a:endParaRPr lang="en-US" sz="2000" kern="1200"/>
        </a:p>
      </dsp:txBody>
      <dsp:txXfrm>
        <a:off x="319060" y="1362026"/>
        <a:ext cx="4005711" cy="532758"/>
      </dsp:txXfrm>
    </dsp:sp>
    <dsp:sp modelId="{96CC9C46-0645-483A-B23A-029FA33D78E3}">
      <dsp:nvSpPr>
        <dsp:cNvPr id="0" name=""/>
        <dsp:cNvSpPr/>
      </dsp:nvSpPr>
      <dsp:spPr>
        <a:xfrm>
          <a:off x="0" y="2882106"/>
          <a:ext cx="580479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516" tIns="416560" rIns="45051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218031800</a:t>
          </a:r>
        </a:p>
      </dsp:txBody>
      <dsp:txXfrm>
        <a:off x="0" y="2882106"/>
        <a:ext cx="5804790" cy="850500"/>
      </dsp:txXfrm>
    </dsp:sp>
    <dsp:sp modelId="{D0ED6AA4-0846-4432-BE2E-BB4CDF24F995}">
      <dsp:nvSpPr>
        <dsp:cNvPr id="0" name=""/>
        <dsp:cNvSpPr/>
      </dsp:nvSpPr>
      <dsp:spPr>
        <a:xfrm>
          <a:off x="290239" y="2586905"/>
          <a:ext cx="4063353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3585" tIns="0" rIns="15358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Ntobeko</a:t>
          </a:r>
          <a:r>
            <a:rPr lang="en-US" sz="2000" kern="1200"/>
            <a:t> </a:t>
          </a:r>
          <a:r>
            <a:rPr lang="en-US" sz="2000" kern="1200" err="1"/>
            <a:t>Mvubu</a:t>
          </a:r>
          <a:endParaRPr lang="en-US" sz="2000" kern="1200"/>
        </a:p>
      </dsp:txBody>
      <dsp:txXfrm>
        <a:off x="319060" y="2615726"/>
        <a:ext cx="400571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9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9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398D3168-4690-42F7-9211-F17C15DC3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3104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  <a:cs typeface="Calibri Light"/>
              </a:rPr>
              <a:t>Data Analytics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cs typeface="Calibri"/>
              </a:rPr>
              <a:t>Premier League Player Statistics 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ZA" sz="4000">
                <a:solidFill>
                  <a:srgbClr val="74DADB"/>
                </a:solidFill>
              </a:rPr>
              <a:t>S</a:t>
            </a:r>
            <a:r>
              <a:rPr lang="en-ZA" sz="2000">
                <a:solidFill>
                  <a:srgbClr val="74DADB"/>
                </a:solidFill>
              </a:rPr>
              <a:t>PRINT</a:t>
            </a:r>
            <a:r>
              <a:rPr lang="en-ZA" sz="4000">
                <a:solidFill>
                  <a:srgbClr val="74DADB"/>
                </a:solidFill>
              </a:rPr>
              <a:t> T</a:t>
            </a:r>
            <a:r>
              <a:rPr lang="en-ZA" sz="2000">
                <a:solidFill>
                  <a:srgbClr val="74DADB"/>
                </a:solidFill>
              </a:rPr>
              <a:t>HREE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672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99906221-9F0E-43BF-A3E3-B5B607E16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61481" r="336" b="15802"/>
          <a:stretch/>
        </p:blipFill>
        <p:spPr>
          <a:xfrm>
            <a:off x="6984194" y="2900240"/>
            <a:ext cx="4651795" cy="1444548"/>
          </a:xfrm>
        </p:spPr>
      </p:pic>
      <p:pic>
        <p:nvPicPr>
          <p:cNvPr id="3" name="Audio Recording 08 Jun 2021 at 23:46:50" descr="Audio Recording 08 Jun 2021 at 23:46:50">
            <a:hlinkClick r:id="" action="ppaction://media"/>
            <a:extLst>
              <a:ext uri="{FF2B5EF4-FFF2-40B4-BE49-F238E27FC236}">
                <a16:creationId xmlns:a16="http://schemas.microsoft.com/office/drawing/2014/main" id="{936074E2-A409-424B-B238-14394106E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9589" y="594654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ZA" sz="4000">
                <a:solidFill>
                  <a:srgbClr val="A187CC"/>
                </a:solidFill>
              </a:rPr>
              <a:t>S</a:t>
            </a:r>
            <a:r>
              <a:rPr lang="en-ZA" sz="2000">
                <a:solidFill>
                  <a:srgbClr val="A187CC"/>
                </a:solidFill>
              </a:rPr>
              <a:t>PRINT</a:t>
            </a:r>
            <a:r>
              <a:rPr lang="en-ZA" sz="4000">
                <a:solidFill>
                  <a:srgbClr val="A187CC"/>
                </a:solidFill>
              </a:rPr>
              <a:t> F</a:t>
            </a:r>
            <a:r>
              <a:rPr lang="en-ZA" sz="2000">
                <a:solidFill>
                  <a:srgbClr val="A187CC"/>
                </a:solidFill>
              </a:rPr>
              <a:t>OUR</a:t>
            </a:r>
            <a:r>
              <a:rPr lang="en-ZA" sz="4000">
                <a:solidFill>
                  <a:srgbClr val="74DADB"/>
                </a:solidFill>
              </a:rPr>
              <a:t> 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672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F9A803B-FC87-461C-9F05-A85A950FB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83879" r="327" b="252"/>
          <a:stretch/>
        </p:blipFill>
        <p:spPr>
          <a:xfrm>
            <a:off x="6980199" y="3046778"/>
            <a:ext cx="4620681" cy="1122558"/>
          </a:xfrm>
        </p:spPr>
      </p:pic>
      <p:pic>
        <p:nvPicPr>
          <p:cNvPr id="3" name="Audio Recording 08 Jun 2021 at 23:48:46" descr="Audio Recording 08 Jun 2021 at 23:48:46">
            <a:hlinkClick r:id="" action="ppaction://media"/>
            <a:extLst>
              <a:ext uri="{FF2B5EF4-FFF2-40B4-BE49-F238E27FC236}">
                <a16:creationId xmlns:a16="http://schemas.microsoft.com/office/drawing/2014/main" id="{38F3D04C-86C8-ED4B-9795-97B69A4CD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94480" y="57997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5">
            <a:extLst>
              <a:ext uri="{FF2B5EF4-FFF2-40B4-BE49-F238E27FC236}">
                <a16:creationId xmlns:a16="http://schemas.microsoft.com/office/drawing/2014/main" id="{EFE6CFD5-509D-42EE-82A6-1E376C36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6" r="-2" b="33356"/>
          <a:stretch/>
        </p:blipFill>
        <p:spPr>
          <a:xfrm>
            <a:off x="20" y="-1"/>
            <a:ext cx="6712150" cy="239133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A8AEDC-CD65-45FF-BADE-F89DBF3DED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" r="-2" b="3497"/>
          <a:stretch/>
        </p:blipFill>
        <p:spPr>
          <a:xfrm>
            <a:off x="20" y="2391337"/>
            <a:ext cx="6712150" cy="4466657"/>
          </a:xfrm>
          <a:prstGeom prst="rect">
            <a:avLst/>
          </a:prstGeom>
        </p:spPr>
      </p:pic>
      <p:sp>
        <p:nvSpPr>
          <p:cNvPr id="75" name="Rectangle 7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170" y="910431"/>
            <a:ext cx="4292162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T</a:t>
            </a:r>
            <a:r>
              <a:rPr lang="en-US" sz="2000">
                <a:solidFill>
                  <a:schemeClr val="bg1"/>
                </a:solidFill>
                <a:cs typeface="Calibri Light"/>
              </a:rPr>
              <a:t>ASK</a:t>
            </a:r>
            <a:r>
              <a:rPr lang="en-US">
                <a:solidFill>
                  <a:schemeClr val="bg1"/>
                </a:solidFill>
                <a:cs typeface="Calibri Light"/>
              </a:rPr>
              <a:t> M</a:t>
            </a:r>
            <a:r>
              <a:rPr lang="en-US" sz="2000">
                <a:solidFill>
                  <a:schemeClr val="bg1"/>
                </a:solidFill>
                <a:cs typeface="Calibri Light"/>
              </a:rPr>
              <a:t>ANAGER</a:t>
            </a:r>
            <a:r>
              <a:rPr lang="en-US">
                <a:solidFill>
                  <a:schemeClr val="bg1"/>
                </a:solidFill>
                <a:cs typeface="Calibri Light"/>
              </a:rPr>
              <a:t> O</a:t>
            </a:r>
            <a:r>
              <a:rPr lang="en-US" sz="2000">
                <a:solidFill>
                  <a:schemeClr val="bg1"/>
                </a:solidFill>
                <a:cs typeface="Calibri Light"/>
              </a:rPr>
              <a:t>VERVIEW</a:t>
            </a:r>
            <a:endParaRPr lang="en-US" sz="2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77" name="Straight Connector 79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52845516-853E-46C2-AAC7-B005852F5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69710" y="2394689"/>
            <a:ext cx="6040853" cy="4275474"/>
          </a:xfrm>
        </p:spPr>
      </p:pic>
      <p:pic>
        <p:nvPicPr>
          <p:cNvPr id="7" name="Audio Recording 08 Jun 2021 at 23:53:52" descr="Audio Recording 08 Jun 2021 at 23:53:52">
            <a:hlinkClick r:id="" action="ppaction://media"/>
            <a:extLst>
              <a:ext uri="{FF2B5EF4-FFF2-40B4-BE49-F238E27FC236}">
                <a16:creationId xmlns:a16="http://schemas.microsoft.com/office/drawing/2014/main" id="{880A663B-60EC-C24D-B1C8-9328505FA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8434" y="58573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5">
            <a:extLst>
              <a:ext uri="{FF2B5EF4-FFF2-40B4-BE49-F238E27FC236}">
                <a16:creationId xmlns:a16="http://schemas.microsoft.com/office/drawing/2014/main" id="{EFE6CFD5-509D-42EE-82A6-1E376C36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6" r="-2" b="33356"/>
          <a:stretch/>
        </p:blipFill>
        <p:spPr>
          <a:xfrm>
            <a:off x="20" y="-1"/>
            <a:ext cx="6712150" cy="2391331"/>
          </a:xfrm>
          <a:prstGeom prst="rect">
            <a:avLst/>
          </a:prstGeom>
        </p:spPr>
      </p:pic>
      <p:sp>
        <p:nvSpPr>
          <p:cNvPr id="75" name="Rectangle 7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170" y="910431"/>
            <a:ext cx="4292162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D</a:t>
            </a:r>
            <a:r>
              <a:rPr lang="en-US" sz="2000">
                <a:solidFill>
                  <a:schemeClr val="bg1"/>
                </a:solidFill>
                <a:cs typeface="Calibri Light"/>
              </a:rPr>
              <a:t>AILY</a:t>
            </a:r>
            <a:r>
              <a:rPr lang="en-US">
                <a:solidFill>
                  <a:schemeClr val="bg1"/>
                </a:solidFill>
                <a:cs typeface="Calibri Light"/>
              </a:rPr>
              <a:t> S</a:t>
            </a:r>
            <a:r>
              <a:rPr lang="en-US" sz="2000">
                <a:solidFill>
                  <a:schemeClr val="bg1"/>
                </a:solidFill>
                <a:cs typeface="Calibri Light"/>
              </a:rPr>
              <a:t>TANDUPS</a:t>
            </a:r>
            <a:endParaRPr lang="en-US" sz="2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77" name="Straight Connector 79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text, sitting, black, screenshot&#10;&#10;Description automatically generated">
            <a:extLst>
              <a:ext uri="{FF2B5EF4-FFF2-40B4-BE49-F238E27FC236}">
                <a16:creationId xmlns:a16="http://schemas.microsoft.com/office/drawing/2014/main" id="{03AF5F8B-C66C-4583-AA8E-24D0209A0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90263" y="3351418"/>
            <a:ext cx="2710017" cy="2718083"/>
          </a:xfr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70DF5297-FCF4-492E-B30E-847CF5A0E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46" y="3047526"/>
            <a:ext cx="2948353" cy="3156407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FDD579BE-6555-40E9-955B-10B227BD6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818" y="3357301"/>
            <a:ext cx="2870200" cy="272327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4877026-1498-4911-B1B3-1CD8A1E94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631" y="3339195"/>
            <a:ext cx="2459893" cy="2715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D2B5C-0494-4121-B733-7E02FCB97AFC}"/>
              </a:ext>
            </a:extLst>
          </p:cNvPr>
          <p:cNvSpPr txBox="1"/>
          <p:nvPr/>
        </p:nvSpPr>
        <p:spPr>
          <a:xfrm>
            <a:off x="328248" y="2770554"/>
            <a:ext cx="19909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accent2"/>
                </a:solidFill>
                <a:cs typeface="Calibri"/>
              </a:rPr>
              <a:t>01/06/2020</a:t>
            </a:r>
            <a:r>
              <a:rPr lang="en-GB">
                <a:ea typeface="+mn-lt"/>
                <a:cs typeface="+mn-lt"/>
              </a:rPr>
              <a:t> </a:t>
            </a:r>
            <a:endParaRPr lang="en-GB">
              <a:solidFill>
                <a:schemeClr val="accent2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C3FCE-ADE0-4C22-B6F0-A331A966DAB8}"/>
              </a:ext>
            </a:extLst>
          </p:cNvPr>
          <p:cNvSpPr txBox="1"/>
          <p:nvPr/>
        </p:nvSpPr>
        <p:spPr>
          <a:xfrm>
            <a:off x="7308785" y="54409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323C0-6A78-4A8F-832B-F58423EDE72B}"/>
              </a:ext>
            </a:extLst>
          </p:cNvPr>
          <p:cNvSpPr txBox="1"/>
          <p:nvPr/>
        </p:nvSpPr>
        <p:spPr>
          <a:xfrm>
            <a:off x="3268785" y="2770554"/>
            <a:ext cx="19909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92D050"/>
                </a:solidFill>
                <a:cs typeface="Calibri"/>
              </a:rPr>
              <a:t>03/06/2020</a:t>
            </a:r>
            <a:r>
              <a:rPr lang="en-GB">
                <a:solidFill>
                  <a:srgbClr val="92D050"/>
                </a:solidFill>
                <a:ea typeface="+mn-lt"/>
                <a:cs typeface="+mn-lt"/>
              </a:rPr>
              <a:t> </a:t>
            </a:r>
            <a:endParaRPr lang="en-GB">
              <a:solidFill>
                <a:srgbClr val="92D050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472816-3505-4D39-93CC-EF03D54119FB}"/>
              </a:ext>
            </a:extLst>
          </p:cNvPr>
          <p:cNvSpPr txBox="1"/>
          <p:nvPr/>
        </p:nvSpPr>
        <p:spPr>
          <a:xfrm>
            <a:off x="6238631" y="2770554"/>
            <a:ext cx="19909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74DADB"/>
                </a:solidFill>
                <a:cs typeface="Calibri"/>
              </a:rPr>
              <a:t>05/06/2020</a:t>
            </a:r>
            <a:r>
              <a:rPr lang="en-GB">
                <a:solidFill>
                  <a:srgbClr val="74DADB"/>
                </a:solidFill>
                <a:ea typeface="+mn-lt"/>
                <a:cs typeface="+mn-lt"/>
              </a:rPr>
              <a:t> </a:t>
            </a:r>
            <a:endParaRPr lang="en-GB">
              <a:solidFill>
                <a:srgbClr val="74DADB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47B21-1F14-4CC5-9B03-4488319B6F12}"/>
              </a:ext>
            </a:extLst>
          </p:cNvPr>
          <p:cNvSpPr txBox="1"/>
          <p:nvPr/>
        </p:nvSpPr>
        <p:spPr>
          <a:xfrm>
            <a:off x="9413631" y="2770553"/>
            <a:ext cx="19909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A386D1"/>
                </a:solidFill>
                <a:cs typeface="Calibri"/>
              </a:rPr>
              <a:t>06/06/2020</a:t>
            </a:r>
            <a:r>
              <a:rPr lang="en-GB">
                <a:solidFill>
                  <a:srgbClr val="92D050"/>
                </a:solidFill>
                <a:ea typeface="+mn-lt"/>
                <a:cs typeface="+mn-lt"/>
              </a:rPr>
              <a:t> </a:t>
            </a:r>
            <a:endParaRPr lang="en-GB">
              <a:solidFill>
                <a:srgbClr val="92D050"/>
              </a:solidFill>
              <a:cs typeface="Calibri"/>
            </a:endParaRPr>
          </a:p>
        </p:txBody>
      </p:sp>
      <p:pic>
        <p:nvPicPr>
          <p:cNvPr id="11" name="Audio Recording 09 Jun 2021 at 00:12:45" descr="Audio Recording 09 Jun 2021 at 00:12:45">
            <a:hlinkClick r:id="" action="ppaction://media"/>
            <a:extLst>
              <a:ext uri="{FF2B5EF4-FFF2-40B4-BE49-F238E27FC236}">
                <a16:creationId xmlns:a16="http://schemas.microsoft.com/office/drawing/2014/main" id="{98431C36-228B-DC4C-BCD5-1DD388D6B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34627" y="60292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620FDFD2-19AF-4124-A49A-BAC0929B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</a:t>
            </a:r>
            <a:r>
              <a:rPr lang="en-US" sz="2000">
                <a:solidFill>
                  <a:schemeClr val="bg1"/>
                </a:solidFill>
                <a:cs typeface="Calibri Light"/>
              </a:rPr>
              <a:t>TORY</a:t>
            </a:r>
            <a:r>
              <a:rPr lang="en-US">
                <a:solidFill>
                  <a:schemeClr val="bg1"/>
                </a:solidFill>
                <a:cs typeface="Calibri Light"/>
              </a:rPr>
              <a:t> P</a:t>
            </a:r>
            <a:r>
              <a:rPr lang="en-US" sz="2000">
                <a:solidFill>
                  <a:schemeClr val="bg1"/>
                </a:solidFill>
                <a:cs typeface="Calibri Light"/>
              </a:rPr>
              <a:t>OINT</a:t>
            </a:r>
            <a:r>
              <a:rPr lang="en-US">
                <a:solidFill>
                  <a:schemeClr val="bg1"/>
                </a:solidFill>
                <a:cs typeface="Calibri Light"/>
              </a:rPr>
              <a:t> E</a:t>
            </a:r>
            <a:r>
              <a:rPr lang="en-US" sz="2000">
                <a:solidFill>
                  <a:schemeClr val="bg1"/>
                </a:solidFill>
                <a:cs typeface="Calibri Light"/>
              </a:rPr>
              <a:t>STIMATE</a:t>
            </a:r>
            <a:endParaRPr lang="en-US" sz="2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5" b="22138"/>
          <a:stretch/>
        </p:blipFill>
        <p:spPr>
          <a:xfrm>
            <a:off x="20" y="10"/>
            <a:ext cx="5983982" cy="3333738"/>
          </a:xfrm>
          <a:custGeom>
            <a:avLst/>
            <a:gdLst/>
            <a:ahLst/>
            <a:cxnLst/>
            <a:rect l="l" t="t" r="r" b="b"/>
            <a:pathLst>
              <a:path w="5984002" h="3333748">
                <a:moveTo>
                  <a:pt x="0" y="0"/>
                </a:moveTo>
                <a:lnTo>
                  <a:pt x="5984002" y="0"/>
                </a:lnTo>
                <a:lnTo>
                  <a:pt x="5984002" y="3207466"/>
                </a:lnTo>
                <a:lnTo>
                  <a:pt x="5974632" y="3224222"/>
                </a:lnTo>
                <a:cubicBezTo>
                  <a:pt x="5971874" y="3232240"/>
                  <a:pt x="5969769" y="3240871"/>
                  <a:pt x="5966960" y="3248619"/>
                </a:cubicBezTo>
                <a:cubicBezTo>
                  <a:pt x="5960339" y="3266468"/>
                  <a:pt x="5963751" y="3279610"/>
                  <a:pt x="5983007" y="3289222"/>
                </a:cubicBezTo>
                <a:lnTo>
                  <a:pt x="5984002" y="3290152"/>
                </a:lnTo>
                <a:lnTo>
                  <a:pt x="5984002" y="3333748"/>
                </a:lnTo>
                <a:lnTo>
                  <a:pt x="0" y="3333748"/>
                </a:lnTo>
                <a:close/>
              </a:path>
            </a:pathLst>
          </a:cu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F6F6FC6-9A5F-4E14-8105-15D94914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70" y="544"/>
            <a:ext cx="874716" cy="6857455"/>
            <a:chOff x="5395370" y="544"/>
            <a:chExt cx="874716" cy="6857455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CFA6DA-C89C-4BD9-A659-4E35D789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8AC5BD-C02C-4D96-813D-3C9ABB38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D85E4A-6CF0-4B62-8994-2B0317CAC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92210" y="3488785"/>
            <a:ext cx="5065100" cy="23293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4D129-B39C-45AF-A49F-54C0496DECF6}"/>
              </a:ext>
            </a:extLst>
          </p:cNvPr>
          <p:cNvSpPr txBox="1"/>
          <p:nvPr/>
        </p:nvSpPr>
        <p:spPr>
          <a:xfrm>
            <a:off x="4867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B901A0-D895-4BC3-8896-B19EA3362D16}"/>
              </a:ext>
            </a:extLst>
          </p:cNvPr>
          <p:cNvSpPr/>
          <p:nvPr/>
        </p:nvSpPr>
        <p:spPr>
          <a:xfrm>
            <a:off x="3017106" y="4287305"/>
            <a:ext cx="1690076" cy="273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12B418-B223-46E2-8CF3-3C32C7D500B8}"/>
              </a:ext>
            </a:extLst>
          </p:cNvPr>
          <p:cNvSpPr/>
          <p:nvPr/>
        </p:nvSpPr>
        <p:spPr>
          <a:xfrm>
            <a:off x="287702" y="3716702"/>
            <a:ext cx="1690076" cy="273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252C2-7228-4781-B272-4B2F57D96AFA}"/>
              </a:ext>
            </a:extLst>
          </p:cNvPr>
          <p:cNvSpPr/>
          <p:nvPr/>
        </p:nvSpPr>
        <p:spPr>
          <a:xfrm>
            <a:off x="287702" y="4914330"/>
            <a:ext cx="1690076" cy="273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AD9B5A-CD24-4B97-B537-895BCC6E6615}"/>
              </a:ext>
            </a:extLst>
          </p:cNvPr>
          <p:cNvSpPr txBox="1"/>
          <p:nvPr/>
        </p:nvSpPr>
        <p:spPr>
          <a:xfrm>
            <a:off x="6979871" y="3091717"/>
            <a:ext cx="397412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/>
                </a:solidFill>
                <a:ea typeface="+mn-lt"/>
                <a:cs typeface="+mn-lt"/>
              </a:rPr>
              <a:t>Story Points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– shows how much effort that was used and is needed to change a Backlog Item from 'In Progress' to 'Complete'. Story Points represent an allocation of time for each Backlog Item.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Audio Recording 09 Jun 2021 at 00:17:58" descr="Audio Recording 09 Jun 2021 at 00:17:58">
            <a:hlinkClick r:id="" action="ppaction://media"/>
            <a:extLst>
              <a:ext uri="{FF2B5EF4-FFF2-40B4-BE49-F238E27FC236}">
                <a16:creationId xmlns:a16="http://schemas.microsoft.com/office/drawing/2014/main" id="{1B014BB7-3172-EB43-8590-C4DCF76ED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59035" y="60099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7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04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PREMIER LEAGUE STATS 2021/22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FB9D60-E689-44E1-8E36-2E9EEFE79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8885" y="60328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2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83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3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C0E17-0D49-40B8-A7AC-CE0CA0E6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Kaggle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5B19A4-688A-4080-9D9A-D27641D55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305" y="133349"/>
            <a:ext cx="8452568" cy="6619875"/>
          </a:xfrm>
          <a:prstGeom prst="rect">
            <a:avLst/>
          </a:prstGeom>
        </p:spPr>
      </p:pic>
      <p:pic>
        <p:nvPicPr>
          <p:cNvPr id="3" name="voice over 1">
            <a:hlinkClick r:id="" action="ppaction://media"/>
            <a:extLst>
              <a:ext uri="{FF2B5EF4-FFF2-40B4-BE49-F238E27FC236}">
                <a16:creationId xmlns:a16="http://schemas.microsoft.com/office/drawing/2014/main" id="{5165A462-AAD8-478A-B530-3ADAB2ACB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91" y="612625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0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6D95D-D9A0-4194-95C7-073A0748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en-ZA">
                <a:solidFill>
                  <a:schemeClr val="bg1"/>
                </a:solidFill>
                <a:cs typeface="Calibri Light"/>
              </a:rPr>
              <a:t>D</a:t>
            </a:r>
            <a:r>
              <a:rPr lang="en-ZA" sz="2000">
                <a:solidFill>
                  <a:schemeClr val="bg1"/>
                </a:solidFill>
                <a:cs typeface="Calibri Light"/>
              </a:rPr>
              <a:t>ATA</a:t>
            </a:r>
            <a:r>
              <a:rPr lang="en-ZA">
                <a:solidFill>
                  <a:schemeClr val="bg1"/>
                </a:solidFill>
                <a:cs typeface="Calibri Light"/>
              </a:rPr>
              <a:t> D</a:t>
            </a:r>
            <a:r>
              <a:rPr lang="en-ZA" sz="2000">
                <a:solidFill>
                  <a:schemeClr val="bg1"/>
                </a:solidFill>
                <a:cs typeface="Calibri Light"/>
              </a:rPr>
              <a:t>EFINITIONS</a:t>
            </a:r>
            <a:r>
              <a:rPr lang="en-ZA" sz="3800">
                <a:solidFill>
                  <a:schemeClr val="bg1"/>
                </a:solidFill>
                <a:cs typeface="Calibri Ligh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F1DA-AD33-432F-A2D8-4C1D054BA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313" y="3165290"/>
            <a:ext cx="4707671" cy="23345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Each of these statistical metrics are calculated using a set of related variables:</a:t>
            </a:r>
          </a:p>
          <a:p>
            <a:pPr lvl="1"/>
            <a:r>
              <a:rPr lang="en-US" sz="1200" err="1">
                <a:solidFill>
                  <a:schemeClr val="accent2"/>
                </a:solidFill>
                <a:ea typeface="+mn-lt"/>
                <a:cs typeface="+mn-lt"/>
              </a:rPr>
              <a:t>xG</a:t>
            </a:r>
            <a:r>
              <a:rPr lang="en-US" sz="1200">
                <a:solidFill>
                  <a:schemeClr val="accent2"/>
                </a:solidFill>
                <a:ea typeface="+mn-lt"/>
                <a:cs typeface="+mn-lt"/>
              </a:rPr>
              <a:t> (Expected Goals)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- is the probability that a shot will result in a goal based on the characteristics of that shot and the events leading up to it. </a:t>
            </a:r>
          </a:p>
          <a:p>
            <a:pPr lvl="1"/>
            <a:r>
              <a:rPr lang="en-US" sz="1200" err="1">
                <a:solidFill>
                  <a:schemeClr val="accent2"/>
                </a:solidFill>
                <a:ea typeface="+mn-lt"/>
                <a:cs typeface="+mn-lt"/>
              </a:rPr>
              <a:t>xA</a:t>
            </a:r>
            <a:r>
              <a:rPr lang="en-US" sz="1200">
                <a:solidFill>
                  <a:schemeClr val="accent2"/>
                </a:solidFill>
                <a:ea typeface="+mn-lt"/>
                <a:cs typeface="+mn-lt"/>
              </a:rPr>
              <a:t> (Expected Assists)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- measure of the likelihood that a given pass will become a goal assist.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3C01DCE-99B7-485E-AC1E-FB53062B7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r="5915" b="-3"/>
          <a:stretch/>
        </p:blipFill>
        <p:spPr>
          <a:xfrm>
            <a:off x="6735467" y="977900"/>
            <a:ext cx="5037433" cy="4826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4C76BC-F745-4C69-A13C-4FE83B4E3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353" y="59192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C0E17-0D49-40B8-A7AC-CE0CA0E6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505433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pic>
        <p:nvPicPr>
          <p:cNvPr id="49" name="Graphic 48" descr="Snake with solid fill">
            <a:extLst>
              <a:ext uri="{FF2B5EF4-FFF2-40B4-BE49-F238E27FC236}">
                <a16:creationId xmlns:a16="http://schemas.microsoft.com/office/drawing/2014/main" id="{DE16027F-9081-403E-9EEA-68B8A23F4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891488" y="1676213"/>
            <a:ext cx="3527090" cy="3527090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FB8E6CF-61A1-4A48-ADE0-5AE823AF1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13C5DD-AB9C-42E6-BCA1-A117DAD49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3863" y="60011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C0E17-0D49-40B8-A7AC-CE0CA0E6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xG vs Goals</a:t>
            </a:r>
          </a:p>
        </p:txBody>
      </p:sp>
      <p:cxnSp>
        <p:nvCxnSpPr>
          <p:cNvPr id="45" name="Straight Connector 1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B5B19A4-688A-4080-9D9A-D27641D55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43" y="89109"/>
            <a:ext cx="6699929" cy="666411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CA06F0-98CF-44F8-8C78-FB518A3A7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332" y="5956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04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1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WHO ARE WE?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" r="3" b="9929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2803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3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C0E17-0D49-40B8-A7AC-CE0CA0E6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 vs Goals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5B19A4-688A-4080-9D9A-D27641D55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09974" y="371474"/>
            <a:ext cx="8493899" cy="6238875"/>
          </a:xfrm>
          <a:prstGeom prst="rect">
            <a:avLst/>
          </a:prstGeom>
        </p:spPr>
      </p:pic>
      <p:pic>
        <p:nvPicPr>
          <p:cNvPr id="3" name="voice over 2">
            <a:hlinkClick r:id="" action="ppaction://media"/>
            <a:extLst>
              <a:ext uri="{FF2B5EF4-FFF2-40B4-BE49-F238E27FC236}">
                <a16:creationId xmlns:a16="http://schemas.microsoft.com/office/drawing/2014/main" id="{3D61BA39-1516-4E51-80C0-4D6CF6C7E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91" y="612625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C0E17-0D49-40B8-A7AC-CE0CA0E6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vs </a:t>
            </a:r>
            <a:r>
              <a:rPr lang="en-US"/>
              <a:t>Assists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5" name="Straight Connector 1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235" descr="Chart, scatter chart&#10;&#10;Description automatically generated">
            <a:extLst>
              <a:ext uri="{FF2B5EF4-FFF2-40B4-BE49-F238E27FC236}">
                <a16:creationId xmlns:a16="http://schemas.microsoft.com/office/drawing/2014/main" id="{1C2F0F75-3637-4147-8FD0-BD9B013A7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8" y="63349"/>
            <a:ext cx="6772267" cy="668397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269760-8DC4-4B39-99C4-73FB081B8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448" y="58851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46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5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C0E17-0D49-40B8-A7AC-CE0CA0E6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xA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vs Assists</a:t>
            </a:r>
          </a:p>
        </p:txBody>
      </p:sp>
      <p:pic>
        <p:nvPicPr>
          <p:cNvPr id="6" name="Content Placeholder 235">
            <a:extLst>
              <a:ext uri="{FF2B5EF4-FFF2-40B4-BE49-F238E27FC236}">
                <a16:creationId xmlns:a16="http://schemas.microsoft.com/office/drawing/2014/main" id="{1C2F0F75-3637-4147-8FD0-BD9B013A7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87684" y="176212"/>
            <a:ext cx="8543799" cy="6505575"/>
          </a:xfrm>
          <a:prstGeom prst="rect">
            <a:avLst/>
          </a:prstGeom>
        </p:spPr>
      </p:pic>
      <p:pic>
        <p:nvPicPr>
          <p:cNvPr id="3" name="voice over 3">
            <a:hlinkClick r:id="" action="ppaction://media"/>
            <a:extLst>
              <a:ext uri="{FF2B5EF4-FFF2-40B4-BE49-F238E27FC236}">
                <a16:creationId xmlns:a16="http://schemas.microsoft.com/office/drawing/2014/main" id="{6D8EB0EC-165F-4F09-AFC0-12108336E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91" y="612625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9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C0E17-0D49-40B8-A7AC-CE0CA0E6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505433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Bi</a:t>
            </a:r>
          </a:p>
        </p:txBody>
      </p:sp>
      <p:pic>
        <p:nvPicPr>
          <p:cNvPr id="49" name="Graphic 48" descr="Bar chart with solid fill">
            <a:extLst>
              <a:ext uri="{FF2B5EF4-FFF2-40B4-BE49-F238E27FC236}">
                <a16:creationId xmlns:a16="http://schemas.microsoft.com/office/drawing/2014/main" id="{DE16027F-9081-403E-9EEA-68B8A23F4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891488" y="1676213"/>
            <a:ext cx="3527090" cy="3527090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FB8E6CF-61A1-4A48-ADE0-5AE823AF1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EF6A00-4BAD-466C-A4A3-8FA80BBAF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763" y="60011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8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23EC95-38DC-4AE6-84DE-D2459328D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3209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9CA2C2-6E43-42B6-A4F0-C268CCE03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64726" y="56704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1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D2434D79-B595-4DEA-8E8C-B4B2E8FD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BE77BD-F362-49B4-92D3-6E1F64636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189" y="6050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5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DF6CD24-0466-4108-A2AA-AAEE41B41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A3143F-99E0-42FF-AD9B-588721B84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435" y="61255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398D3168-4690-42F7-9211-F17C15DC3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3104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  <a:cs typeface="Calibri Light"/>
              </a:rPr>
              <a:t>Data Analytics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cs typeface="Calibri"/>
              </a:rPr>
              <a:t>Premier League Player Statistics 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3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E4DA-899D-4FBE-9BEB-4303D285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034" y="983668"/>
            <a:ext cx="4375586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Team Members</a:t>
            </a:r>
            <a:endParaRPr lang="en-US"/>
          </a:p>
        </p:txBody>
      </p:sp>
      <p:sp>
        <p:nvSpPr>
          <p:cNvPr id="73" name="Freeform: Shape 64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66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D29E87-A730-4411-B650-2A9E8FB7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r="7" b="7"/>
          <a:stretch/>
        </p:blipFill>
        <p:spPr>
          <a:xfrm>
            <a:off x="4700396" y="617591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75" name="Freeform: Shape 68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70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person, person, outdoor, standing&#10;&#10;Description automatically generated">
            <a:extLst>
              <a:ext uri="{FF2B5EF4-FFF2-40B4-BE49-F238E27FC236}">
                <a16:creationId xmlns:a16="http://schemas.microsoft.com/office/drawing/2014/main" id="{71F9A3FD-E829-4B8C-8FD5-18FE4422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r="-2" b="-2"/>
          <a:stretch/>
        </p:blipFill>
        <p:spPr>
          <a:xfrm>
            <a:off x="3545527" y="3036574"/>
            <a:ext cx="2505456" cy="2505456"/>
          </a:xfrm>
          <a:custGeom>
            <a:avLst/>
            <a:gdLst/>
            <a:ahLst/>
            <a:cxnLst/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D2A562CF-7BE0-439F-8CB0-3FAB63F174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025"/>
          <a:stretch/>
        </p:blipFill>
        <p:spPr>
          <a:xfrm>
            <a:off x="20" y="10"/>
            <a:ext cx="3904480" cy="3318836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14" name="Picture 13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C2FE29B4-DEFF-4564-BA3F-BEAC5014D5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r="-1" b="6094"/>
          <a:stretch/>
        </p:blipFill>
        <p:spPr>
          <a:xfrm>
            <a:off x="-25921" y="4203315"/>
            <a:ext cx="3050387" cy="2654675"/>
          </a:xfrm>
          <a:custGeom>
            <a:avLst/>
            <a:gdLst/>
            <a:ahLst/>
            <a:cxnLst/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graphicFrame>
        <p:nvGraphicFramePr>
          <p:cNvPr id="60" name="Content Placeholder 2">
            <a:extLst>
              <a:ext uri="{FF2B5EF4-FFF2-40B4-BE49-F238E27FC236}">
                <a16:creationId xmlns:a16="http://schemas.microsoft.com/office/drawing/2014/main" id="{74D0E7F7-2073-4560-A8D1-2E5A48677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045857"/>
              </p:ext>
            </p:extLst>
          </p:nvPr>
        </p:nvGraphicFramePr>
        <p:xfrm>
          <a:off x="6310432" y="2428297"/>
          <a:ext cx="5804790" cy="381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04697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E4DA-899D-4FBE-9BEB-4303D285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034" y="983668"/>
            <a:ext cx="4375586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Team Members</a:t>
            </a:r>
          </a:p>
        </p:txBody>
      </p:sp>
      <p:sp>
        <p:nvSpPr>
          <p:cNvPr id="73" name="Freeform: Shape 64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66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68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70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D2A562CF-7BE0-439F-8CB0-3FAB63F17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025"/>
          <a:stretch/>
        </p:blipFill>
        <p:spPr>
          <a:xfrm>
            <a:off x="20" y="10"/>
            <a:ext cx="3904480" cy="3318836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graphicFrame>
        <p:nvGraphicFramePr>
          <p:cNvPr id="60" name="Content Placeholder 2">
            <a:extLst>
              <a:ext uri="{FF2B5EF4-FFF2-40B4-BE49-F238E27FC236}">
                <a16:creationId xmlns:a16="http://schemas.microsoft.com/office/drawing/2014/main" id="{74D0E7F7-2073-4560-A8D1-2E5A48677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467099"/>
              </p:ext>
            </p:extLst>
          </p:nvPr>
        </p:nvGraphicFramePr>
        <p:xfrm>
          <a:off x="6310432" y="2428297"/>
          <a:ext cx="5804790" cy="381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0AC8FD4-8437-4B39-AE28-0F2ADBA56C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7" y="4289302"/>
            <a:ext cx="2761707" cy="2654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C7C-4005-4E95-896E-183A2B5D3C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177" y="3003334"/>
            <a:ext cx="2571936" cy="2571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A0255-4254-4895-952E-03BCE585D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512" y="571357"/>
            <a:ext cx="1797407" cy="17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8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20FDFD2-19AF-4124-A49A-BAC0929B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ZA" sz="4000">
                <a:solidFill>
                  <a:schemeClr val="bg1"/>
                </a:solidFill>
                <a:cs typeface="Calibri Light"/>
              </a:rPr>
              <a:t>R</a:t>
            </a:r>
            <a:r>
              <a:rPr lang="en-ZA" sz="2000">
                <a:solidFill>
                  <a:schemeClr val="bg1"/>
                </a:solidFill>
                <a:cs typeface="Calibri Light"/>
              </a:rPr>
              <a:t>OLES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9" r="1" b="22672"/>
          <a:stretch/>
        </p:blipFill>
        <p:spPr>
          <a:xfrm>
            <a:off x="20" y="3524252"/>
            <a:ext cx="6088360" cy="3333748"/>
          </a:xfrm>
          <a:custGeom>
            <a:avLst/>
            <a:gdLst/>
            <a:ahLst/>
            <a:cxnLst/>
            <a:rect l="l" t="t" r="r" b="b"/>
            <a:pathLst>
              <a:path w="6088380" h="3333748">
                <a:moveTo>
                  <a:pt x="0" y="0"/>
                </a:moveTo>
                <a:lnTo>
                  <a:pt x="5884403" y="0"/>
                </a:lnTo>
                <a:lnTo>
                  <a:pt x="5882640" y="11428"/>
                </a:lnTo>
                <a:lnTo>
                  <a:pt x="5562600" y="1931668"/>
                </a:lnTo>
                <a:lnTo>
                  <a:pt x="6088380" y="3333748"/>
                </a:lnTo>
                <a:lnTo>
                  <a:pt x="0" y="3333748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F6F6FC6-9A5F-4E14-8105-15D94914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70" y="544"/>
            <a:ext cx="874716" cy="6857455"/>
            <a:chOff x="5395370" y="544"/>
            <a:chExt cx="874716" cy="685745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DCFA6DA-C89C-4BD9-A659-4E35D789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8AC5BD-C02C-4D96-813D-3C9ABB38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6357AA6-4E3C-4F40-AA5E-94E52A980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6923" b="-385"/>
          <a:stretch/>
        </p:blipFill>
        <p:spPr>
          <a:xfrm>
            <a:off x="6827715" y="2628316"/>
            <a:ext cx="4699244" cy="2124819"/>
          </a:xfrm>
        </p:spPr>
      </p:pic>
    </p:spTree>
    <p:extLst>
      <p:ext uri="{BB962C8B-B14F-4D97-AF65-F5344CB8AC3E}">
        <p14:creationId xmlns:p14="http://schemas.microsoft.com/office/powerpoint/2010/main" val="17411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04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AGILE SCRUM METHODOLOGY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Recording 09 Jun 2021 at 01:06:14" descr="Audio Recording 09 Jun 2021 at 01:06:14">
            <a:hlinkClick r:id="" action="ppaction://media"/>
            <a:extLst>
              <a:ext uri="{FF2B5EF4-FFF2-40B4-BE49-F238E27FC236}">
                <a16:creationId xmlns:a16="http://schemas.microsoft.com/office/drawing/2014/main" id="{2429B9AE-A63C-414B-B6EB-17C773E6E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2992" y="59229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7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5D226DC-0314-4AB6-BD81-AAD17520B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0" r="9090" b="1024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909D5-5A3B-4B42-B4F3-9A9D6006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ZA" sz="2800"/>
              <a:t>B</a:t>
            </a:r>
            <a:r>
              <a:rPr lang="en-ZA" sz="2000"/>
              <a:t>ACKLOG</a:t>
            </a:r>
            <a:endParaRPr lang="en-ZA" sz="2000">
              <a:cs typeface="Calibri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20" descr="Text&#10;&#10;Description automatically generated">
            <a:extLst>
              <a:ext uri="{FF2B5EF4-FFF2-40B4-BE49-F238E27FC236}">
                <a16:creationId xmlns:a16="http://schemas.microsoft.com/office/drawing/2014/main" id="{ED0EE5E7-C73D-4BEE-9AC5-B635136EE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0095" r="283" b="315"/>
          <a:stretch/>
        </p:blipFill>
        <p:spPr>
          <a:xfrm>
            <a:off x="156171" y="2555081"/>
            <a:ext cx="4298628" cy="346516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9FD10-0B10-4F09-AB60-6609B7E82880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pic>
        <p:nvPicPr>
          <p:cNvPr id="6" name="Audio Recording 08 Jun 2021 at 23:24:16" descr="Audio Recording 08 Jun 2021 at 23:24:16">
            <a:hlinkClick r:id="" action="ppaction://media"/>
            <a:extLst>
              <a:ext uri="{FF2B5EF4-FFF2-40B4-BE49-F238E27FC236}">
                <a16:creationId xmlns:a16="http://schemas.microsoft.com/office/drawing/2014/main" id="{C6482281-C9F2-A94F-9C34-B7F9C8263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4938" y="60130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ZA" sz="4000">
                <a:solidFill>
                  <a:schemeClr val="accent2"/>
                </a:solidFill>
              </a:rPr>
              <a:t>S</a:t>
            </a:r>
            <a:r>
              <a:rPr lang="en-ZA" sz="2000">
                <a:solidFill>
                  <a:schemeClr val="accent2"/>
                </a:solidFill>
              </a:rPr>
              <a:t>PRINT</a:t>
            </a:r>
            <a:r>
              <a:rPr lang="en-ZA" sz="4000">
                <a:solidFill>
                  <a:schemeClr val="accent2"/>
                </a:solidFill>
              </a:rPr>
              <a:t> O</a:t>
            </a:r>
            <a:r>
              <a:rPr lang="en-ZA" sz="2000">
                <a:solidFill>
                  <a:schemeClr val="accent2"/>
                </a:solidFill>
              </a:rPr>
              <a:t>NE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672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7D1E928E-857D-4C3B-A261-F23B395DA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389" b="66189"/>
          <a:stretch/>
        </p:blipFill>
        <p:spPr>
          <a:xfrm>
            <a:off x="6892655" y="2638400"/>
            <a:ext cx="4481452" cy="2072846"/>
          </a:xfrm>
        </p:spPr>
      </p:pic>
      <p:pic>
        <p:nvPicPr>
          <p:cNvPr id="3" name="Audio Recording 08 Jun 2021 at 23:41:22" descr="Audio Recording 08 Jun 2021 at 23:41:22">
            <a:hlinkClick r:id="" action="ppaction://media"/>
            <a:extLst>
              <a:ext uri="{FF2B5EF4-FFF2-40B4-BE49-F238E27FC236}">
                <a16:creationId xmlns:a16="http://schemas.microsoft.com/office/drawing/2014/main" id="{CA281B5F-29F7-7C42-B4A1-D167BCB1C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76000" y="59132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6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C7B7-57C5-41EF-AF91-CAE46C1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ZA" sz="4000">
                <a:solidFill>
                  <a:srgbClr val="92D050"/>
                </a:solidFill>
              </a:rPr>
              <a:t>S</a:t>
            </a:r>
            <a:r>
              <a:rPr lang="en-ZA" sz="2000">
                <a:solidFill>
                  <a:srgbClr val="92D050"/>
                </a:solidFill>
              </a:rPr>
              <a:t>PRINT</a:t>
            </a:r>
            <a:r>
              <a:rPr lang="en-ZA" sz="4000">
                <a:solidFill>
                  <a:srgbClr val="92D050"/>
                </a:solidFill>
              </a:rPr>
              <a:t> T</a:t>
            </a:r>
            <a:r>
              <a:rPr lang="en-ZA" sz="2000">
                <a:solidFill>
                  <a:srgbClr val="92D050"/>
                </a:solidFill>
              </a:rPr>
              <a:t>WO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A812B7-3A0E-425A-9FA1-39BF67B0A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672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3B0774F-8B7F-4C67-A6A2-60FB4CB6F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32287" r="-306" b="37220"/>
          <a:stretch/>
        </p:blipFill>
        <p:spPr>
          <a:xfrm>
            <a:off x="6978688" y="2812318"/>
            <a:ext cx="4369712" cy="1805563"/>
          </a:xfrm>
        </p:spPr>
      </p:pic>
      <p:pic>
        <p:nvPicPr>
          <p:cNvPr id="3" name="Audio Recording 08 Jun 2021 at 23:43:51" descr="Audio Recording 08 Jun 2021 at 23:43:51">
            <a:hlinkClick r:id="" action="ppaction://media"/>
            <a:extLst>
              <a:ext uri="{FF2B5EF4-FFF2-40B4-BE49-F238E27FC236}">
                <a16:creationId xmlns:a16="http://schemas.microsoft.com/office/drawing/2014/main" id="{F684481F-6D5C-6B4F-A233-0B114E8D5D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226" y="58579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0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F058A7D79B647A0350C68E8451E2A" ma:contentTypeVersion="11" ma:contentTypeDescription="Create a new document." ma:contentTypeScope="" ma:versionID="f6b2335fd48fbb19e5879ad902c52d35">
  <xsd:schema xmlns:xsd="http://www.w3.org/2001/XMLSchema" xmlns:xs="http://www.w3.org/2001/XMLSchema" xmlns:p="http://schemas.microsoft.com/office/2006/metadata/properties" xmlns:ns2="c3576f97-cd4d-4385-af4f-e9bb010c3075" xmlns:ns3="9daf9ff9-b8f9-49a2-b306-4901a8f4a2ad" targetNamespace="http://schemas.microsoft.com/office/2006/metadata/properties" ma:root="true" ma:fieldsID="a01ce95557e8c0fc1541a519c101bf72" ns2:_="" ns3:_="">
    <xsd:import namespace="c3576f97-cd4d-4385-af4f-e9bb010c3075"/>
    <xsd:import namespace="9daf9ff9-b8f9-49a2-b306-4901a8f4a2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576f97-cd4d-4385-af4f-e9bb010c30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f9ff9-b8f9-49a2-b306-4901a8f4a2a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16A072-C6EE-406D-8480-22E88A50AED7}">
  <ds:schemaRefs>
    <ds:schemaRef ds:uri="9daf9ff9-b8f9-49a2-b306-4901a8f4a2ad"/>
    <ds:schemaRef ds:uri="c3576f97-cd4d-4385-af4f-e9bb010c30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49DFB6-D9DC-4008-9A73-3BB906FE92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1DC66E-7021-472C-B8F4-0652CE11577C}">
  <ds:schemaRefs>
    <ds:schemaRef ds:uri="9daf9ff9-b8f9-49a2-b306-4901a8f4a2ad"/>
    <ds:schemaRef ds:uri="c3576f97-cd4d-4385-af4f-e9bb010c30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Data Analytics</vt:lpstr>
      <vt:lpstr>WHO ARE WE?</vt:lpstr>
      <vt:lpstr>Team Members</vt:lpstr>
      <vt:lpstr>Team Members</vt:lpstr>
      <vt:lpstr>ROLES</vt:lpstr>
      <vt:lpstr>AGILE SCRUM METHODOLOGY</vt:lpstr>
      <vt:lpstr>BACKLOG</vt:lpstr>
      <vt:lpstr>SPRINT ONE</vt:lpstr>
      <vt:lpstr>SPRINT TWO</vt:lpstr>
      <vt:lpstr>SPRINT THREE</vt:lpstr>
      <vt:lpstr>SPRINT FOUR </vt:lpstr>
      <vt:lpstr>TASK MANAGER OVERVIEW</vt:lpstr>
      <vt:lpstr>DAILY STANDUPS</vt:lpstr>
      <vt:lpstr>STORY POINT ESTIMATE</vt:lpstr>
      <vt:lpstr>PREMIER LEAGUE STATS 2021/22</vt:lpstr>
      <vt:lpstr>Dataset from  Kaggle</vt:lpstr>
      <vt:lpstr>DATA DEFINITIONS </vt:lpstr>
      <vt:lpstr>Python</vt:lpstr>
      <vt:lpstr>xG vs Goals</vt:lpstr>
      <vt:lpstr>xG vs Goals</vt:lpstr>
      <vt:lpstr>xA vs Assists</vt:lpstr>
      <vt:lpstr>xA vs Assists</vt:lpstr>
      <vt:lpstr>Power Bi</vt:lpstr>
      <vt:lpstr>PowerPoint Presentation</vt:lpstr>
      <vt:lpstr>PowerPoint Presentation</vt:lpstr>
      <vt:lpstr>PowerPoint Presentation</vt:lpstr>
      <vt:lpstr>Data 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2021-06-05T19:57:39Z</dcterms:created>
  <dcterms:modified xsi:type="dcterms:W3CDTF">2021-06-08T23:06:55Z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0x010100252F058A7D79B647A0350C68E8451E2A</vt:lpwstr>
  </property>
</Properties>
</file>